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478F1-C834-407B-863D-C9BE42A3F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A823E-06BB-4679-B8E2-62160906D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5245F-A8B2-4184-86AF-02533FFDF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AA141-015A-4497-B189-7602C036C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5F54C5-D846-47D1-B6F9-4738982F5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3A6C25-2751-4E46-AF26-8C84755A6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2FB2FE-48C0-4EF8-B521-36A811AF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F402DD-680F-4899-A69B-27F65BF77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AD62E-0200-42F5-BF94-3FEFBA055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C5F51-A8FC-4BB8-9E14-3DBEA26EC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D7A42-FC6E-4EC6-868D-DC7193C1C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5140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新生儿临床护理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新生儿急救与复苏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新生儿心理护理与教育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新生儿护理人员职业素养与法律责任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79" r="154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新生儿的呼吸频率较快，需要注意保持呼吸道通畅，避免窒息。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新生儿胃容量较小，消化功能较弱，需要注意合理喂养，避免过度喂养。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新生儿逐渐适应外界环境，需要逐渐增加刺激和活动。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新生儿需要与父母建立情感联系，需要给予足够的关爱和关注。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863" b="178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7" b="8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新生儿需要母乳喂养，母乳含有丰富的营养物质和免疫物质，有助于宝宝的生长和发育。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维生素补充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新生儿需要补充维生素D，以促进钙的吸收和利用。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矿物质和微量元素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新生儿需要适量的矿物质和微量元素，如铁、锌、碘等，以满足生长发育的需求。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23" r="1102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新生儿需要母乳喂养，以获取充足的营养和免疫保护。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无法母乳喂养时，应选择适合新生儿的配方奶，并按照说明书正确配制。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根据新生儿的体重、生长速度和需求来确定每次的喂养量。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确保新生儿舒适地躺在妈妈的怀抱中，头和身体呈一条直线，耳朵、肩膀和髋部呈一条直线。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喂养姿势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3058" r="305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323" r="932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保持室内安静、舒适、温暖，避免强光刺激。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新生儿应采用仰卧位睡觉，以降低SIDS的风险。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新生儿每天需要16-20小时的睡眠，但个体差异较大。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尽量让新生儿形成规律的睡眠习惯，白天保持清醒，晚上保持安静和睡眠。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34" r="189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929" r="1892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979" r="1097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每周给新生儿洗2-3次澡，保持皮肤清洁。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每天用纱布擦拭新生儿的牙龈和舌头，以促进口腔卫生。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每次尿布湿或脏时应及时更换，并保持皮肤干燥。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新生儿皮肤娇嫩，容易干燥和过敏，需要涂抹适合敏感皮肤的保湿霜。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洗澡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清洁口腔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更换尿布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涂抹保湿霜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528" b="1652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新生儿需要适宜的温度来维持正常体温，应根据季节和室内温度来调节室温或使用保暖设备。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穿着适当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监测体温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避免过度降温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给新生儿穿着柔软、舒适、透气的衣服，避免过度包裹或穿太多衣服。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定期监测新生儿的体温，以确保其维持在正常范围内。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新生儿容易出汗和着凉，应避免过度降温或吹风。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保暖与降温护理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新生儿常见疾病及护理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新生儿黄疸是由于胆红素代谢异常引起的一种常见疾病，表现为皮肤、巩膜和黏膜黄染。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分为生理性和病理性两种，生理性黄疸通常在出生后2-3天出现，1周左右自行消退，而病理性黄疸则需要及时治疗。护理时应注意观察宝宝皮肤颜色、精神状态和食欲，保持充足喂养，促进胆红素排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新生儿肺炎是一种常见的感染性疾病，由于新生儿免疫系统尚未完全发育，容易感染病原体。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新生儿肺炎的症状包括发热、咳嗽、气促、呼吸困难等，严重时可能导致呼吸衰竭和心力衰竭。护理时应保持室内空气流通，维持适宜的温湿度，遵医嘱治疗，同时注意观察宝宝呼吸状况和精神状态。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https://d.book118.com/728105140127006031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2024-09-08T22:10:46.530</cp:lastPrinted>
  <dcterms:created xsi:type="dcterms:W3CDTF">2024-09-08T14:10:46Z</dcterms:created>
  <dcterms:modified xsi:type="dcterms:W3CDTF">2024-09-08T14:10:48Z</dcterms:modified>
</cp:coreProperties>
</file>