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FB5CD0-3399-4C90-A13D-81C3817165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46DB6A-C8E2-4B72-B1DC-8402DCDA9A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12128B-6E0A-4355-8F2E-20E2624A0C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11721C-F2B9-4D09-BF6E-B5D242AF8B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504624-DF3E-41F8-A556-368C31699D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B4C53B-1F11-4E47-BB8F-814A580724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031F2A-A421-4DAF-8E1D-983C6667CB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E650A1-C560-496B-B53D-5B33501635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FCD250-F018-45AB-A0EE-17FB896B01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C596A6-0F28-4953-B318-674A0D50D0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3A6116-F060-4E19-A418-2F04379B2A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10603706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2024-01-25</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化学品管理的环境影响评估与评价</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化学品管理现状及问题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环境影响评估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环境风险评价</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化学品管理改进建议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评估化学品对环境和人类健康的影响</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通过对化学品的生产、使用、储存和处置等环节进行全面评估，了解其对环境和人类健康的潜在影响，为制定有效的管理措施提供依据。</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促进化学品管理的可持续发展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通过对化学品的环境影响进行评估，推动化学品产业向更加环保、可持续的方向发展，促进经济、社会和环境的协调发展。</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履行国际公约和国家法规的要求</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评估化学品的环境影响是履行《关于持久性有机污染物的斯德哥尔摩公约》、《关于在国际贸易中对某些危险化学品和农药采用事先知情同意程序的鹿特丹公约》等国际公约和国家法规的必然要求。</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评估流程</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包括问题识别、评估计划制定、数据收集与分析、影响预测与评估、结果解释与报告等步骤。</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评估范围</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包括化学品的生产、使用、储存、运输和处置等全生命周期环节，以及其对大气、水、土壤和生物等环境要素的影响。</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评估方法</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采用定性和定量相结合的方法，包括文献综述、实验模拟、数学模型预测和实地调查等，对化学品的环境影响进行全面、系统和科学的评估。</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数据来源</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主要包括公开发表的科学文献、政府和企业提供的化学品数据、环境监测数据以及公众参与提供的信息等。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评估范围和方法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化学品管理现状及问题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化学品广泛应用于农业、工业、医疗、科研等领域，为社会发展做出了重要贡献。</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随着科技的进步和产业的发展，化学品的种类和数量不断增加，使用范围也在不断扩大。</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化学品的不当使用和处置会对环境和人类健康造成严重影响，因此需要加强化学品的管理和监管。</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8167" b="8167"/>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20810" r="20810"/>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化学品使用现状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信息不透明</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化学品的信息不透明，公众对化学品的危害和风险认识不足。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法律法规不完善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当前化学品管理的法律法规体系尚不健全，存在一些漏洞和不足之处。</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监管力度不够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政府对化学品的监管力度不够，导致一些企业或个人存在违法违规行为。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化学品管理存在的问题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随着化学品的不断更新换代，对化学品的管理技术也提出了更高的要求。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技术挑战</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如何及时、准确地获取化学品的信息，是化学品管理面临的重要挑战。</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信息挑战</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化学品管理需要政府、企业、公众等多方面的合作，如何协调各方利益，形成合力，是化学品管理面临的又一挑战。</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合作挑战</a:t>
            </a:r>
          </a:p>
        </p:txBody>
      </p:sp>
      <p:pic>
        <p:nvPicPr>
          <p:cNvPr id="9" name="Picture 9"/>
          <p:cNvPicPr>
            <a:picLocks noChangeAspect="1"/>
          </p:cNvPicPr>
          <p:nvPr/>
        </p:nvPicPr>
        <p:blipFill>
          <a:blip r:embed="rId2"/>
          <a:srcRect l="20375" r="203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化学品管理面临的挑战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环境影响评估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评估目的和原则</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识别、预测和评估化学品管理活动对环境可能产生的直接或间接影响，为决策者提供科学依据，促进可持续发展。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原则</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科学性、公正性、透明性、参与性和实用性。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评估方法和步骤</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方法：包括定性和定量评估方法，如专家判断、问卷调查、数学建模、风险分析等。</a:t>
            </a:r>
          </a:p>
        </p:txBody>
      </p:sp>
      <p:grpSp>
        <p:nvGrpSpPr>
          <p:cNvPr id="25" name="Group 25"/>
          <p:cNvGrpSpPr/>
          <p:nvPr/>
        </p:nvGrpSpPr>
        <p:grpSpPr>
          <a:xfrm>
            <a:off x="8869284" y="1724456"/>
            <a:ext cx="1112806" cy="1111282"/>
            <a:chOff x="8869284" y="1724456"/>
            <a:chExt cx="1112806" cy="1111282"/>
          </a:xfrm>
        </p:grpSpPr>
        <p:sp>
          <p:nvSpPr>
            <p:cNvPr id="26" name="AutoShape 26"/>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9246951" y="2006396"/>
            <a:ext cx="355759" cy="488728"/>
            <a:chOff x="9246951" y="2006396"/>
            <a:chExt cx="355759" cy="488728"/>
          </a:xfrm>
        </p:grpSpPr>
        <p:sp>
          <p:nvSpPr>
            <p:cNvPr id="28" name="AutoShape 28"/>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7154784" y="2168988"/>
            <a:ext cx="754094" cy="754094"/>
            <a:chOff x="7154784" y="2168988"/>
            <a:chExt cx="754094" cy="754094"/>
          </a:xfrm>
        </p:grpSpPr>
        <p:sp>
          <p:nvSpPr>
            <p:cNvPr id="31" name="AutoShape 31"/>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2" name="AutoShape 32"/>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9888459" y="3223119"/>
            <a:ext cx="996982" cy="996982"/>
            <a:chOff x="9888459" y="3223119"/>
            <a:chExt cx="996982" cy="996982"/>
          </a:xfrm>
        </p:grpSpPr>
        <p:sp>
          <p:nvSpPr>
            <p:cNvPr id="37" name="AutoShape 37"/>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6438790" y="3427907"/>
            <a:ext cx="941356" cy="939832"/>
            <a:chOff x="6438790" y="3427907"/>
            <a:chExt cx="941356" cy="939832"/>
          </a:xfrm>
        </p:grpSpPr>
        <p:sp>
          <p:nvSpPr>
            <p:cNvPr id="39" name="AutoShape 39"/>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6726064" y="3627837"/>
            <a:ext cx="376047" cy="403289"/>
            <a:chOff x="6726064" y="3627837"/>
            <a:chExt cx="376047" cy="403289"/>
          </a:xfrm>
        </p:grpSpPr>
        <p:sp>
          <p:nvSpPr>
            <p:cNvPr id="41" name="AutoShape 41"/>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7334997" y="4608940"/>
            <a:ext cx="1147763" cy="1147763"/>
            <a:chOff x="7334997" y="4608940"/>
            <a:chExt cx="1147763" cy="1147763"/>
          </a:xfrm>
        </p:grpSpPr>
        <p:sp>
          <p:nvSpPr>
            <p:cNvPr id="45" name="AutoShape 45"/>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7679450" y="4875395"/>
            <a:ext cx="458857" cy="474497"/>
            <a:chOff x="7679450" y="4875395"/>
            <a:chExt cx="458857" cy="474497"/>
          </a:xfrm>
        </p:grpSpPr>
        <p:sp>
          <p:nvSpPr>
            <p:cNvPr id="47" name="AutoShape 47"/>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9" name="Freeform 49"/>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0" name="Group 50"/>
          <p:cNvGrpSpPr/>
          <p:nvPr/>
        </p:nvGrpSpPr>
        <p:grpSpPr>
          <a:xfrm>
            <a:off x="7380145" y="2375347"/>
            <a:ext cx="272942" cy="241109"/>
            <a:chOff x="7380145" y="2375347"/>
            <a:chExt cx="272942" cy="241109"/>
          </a:xfrm>
        </p:grpSpPr>
        <p:sp>
          <p:nvSpPr>
            <p:cNvPr id="51" name="Freeform 51"/>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评估方法和步骤</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1. 明确评估对象和范围；</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2. 进行现状调查和分析；</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步骤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https://d.book118.com/728106037062006033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2024-09-11T11:32:53.285</cp:lastPrinted>
  <dcterms:created xsi:type="dcterms:W3CDTF">2024-09-11T03:32:53Z</dcterms:created>
  <dcterms:modified xsi:type="dcterms:W3CDTF">2024-09-11T03:32:55Z</dcterms:modified>
</cp:coreProperties>
</file>