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DD88A9E-508E-478B-A0D4-5956A84A7E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998DFB-FA24-4A13-96E3-38BA629FC1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966AA4C-3615-49C2-BD2F-70FD050170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2997424-8F92-44A0-842F-A99F4645DB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18E88E5-94A7-4352-8C3C-85B9854FA51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2ACD1F3-8156-4150-ACAD-B13B17CB28A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8F6C902-6D62-40AB-A6E6-E239FA24E0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6497CF-4624-4C35-A0AA-1A35E7F849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2C4C62-32BC-4DD4-9CFE-2F41B5B228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BCDDC8-C3AF-4075-A54A-AFE8746694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944690-4443-4A64-8472-3E6F8FEED0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8106052141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99021" y="1336929"/>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accent1">
                    <a:alpha val="100000"/>
                  </a:schemeClr>
                </a:solidFill>
                <a:latin typeface="Microsoft Yahei"/>
                <a:ea typeface="Microsoft Yahei"/>
                <a:cs typeface="Microsoft Yahei"/>
              </a:rPr>
              <a:t>政府大客户管理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政府大客户概述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政府大客户管理策略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政府大客户沟通技巧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政府大客户忠诚度培养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政府大客户风险控制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政府大客户案例分析</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政府大客户概述</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政府大客户是指与政府机构或公共部门有长期合作关系的企业或组织。这些企业或组织通常为大型企业、国有企业或政府部门提供产品或服务。</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政府大客户具有稳定的采购需求、采购流程规范、采购金额较大、合作期限较长等特点。此外，政府大客户还具有较高的信誉和支付能力，以及较强的市场影响力和示范效应。</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8594" r="18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政府大客户在市场中占据着举足轻重的地位，对整个行业的发展具有重要影响。由于政府大客户具有稳定的采购需求和较大的采购规模，因此与政府大客户的合作对于企业的发展至关重要。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重要地位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企业通过与政府大客户的合作，可以获得稳定的收入来源、提高市场知名度和品牌影响力、积累丰富的经验和资源，从而提升自身的竞争优势。</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竞争优势</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政府大客户在市场中的地位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产品质量与安全</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政府大客户非常注重产品的质量和安全性，要求供应商具备相应的资质和认证，以确保产品的可靠性和安全性。</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快速响应与售后服务</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政府大客户期望供应商能够提供快速响应和优质的售后服务，以确保项目的顺利进行和及时解决各种问题。</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价格与成本</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政府大客户通常对价格和成本有一定的要求，希望获得具有竞争力的价格和合理的成本。供应商需要具备成本管理和控制的能力，以提供符合预算要求的产品或服务。</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定制化服务</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政府大客户通常需要定制化的产品或服务，以满足其特定的需求和要求。供应商需要具备丰富的经验和专业的技术团队，以提供符合要求的定制化产品或服务。</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政府大客户的需求与期望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政府大客户管理策略</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客户细分策略</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客户细分</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根据政府大客户的需求、特点及业务规模，将客户划分为不同的细分市场，以便更好地满足不同客户的需求。</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细分标准</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细分标准包括客户规模、业务类型、地理位置、行业领域等，有助于识别不同客户的独特需求和偏好。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与政府大客户建立长期稳定的合作关系，通过持续沟通、互利共赢的方式深化合作。</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定制化服务</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根据政府大客户的特定需求，提供定制化的服务方案，以满足其业务发展的需要。</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建立长期合作关系</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关系建立策略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4503" b="1450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通过提升服务质量和效率，增强政府大客户对企业的满意度和忠诚度。</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定期收集政府大客户的反馈意见，针对存在的问题进行改进，不断完善服务内容和流程。</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服务优化策略</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持续改进</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提升服务质量</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政府大客户沟通技巧</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在沟通前明确沟通目标，确保沟通内容与客户需求一致，提高沟通效率。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明确沟通目标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简洁明了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427" r="1242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主动反馈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1708" r="1170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用简洁明了的语言表达，避免使用专业术语，确保信息传递的准确性和有效性。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在沟通过程中主动反馈，让客户了解沟通进度和效果，增强客户信任感。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有效沟通技巧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耐心倾听客户的意见和建议，不要打断客户发言，充分理解客户的意图和需求。</a:t>
            </a:r>
          </a:p>
        </p:txBody>
      </p:sp>
      <p:pic>
        <p:nvPicPr>
          <p:cNvPr id="5" name="Picture 5"/>
          <p:cNvPicPr>
            <a:picLocks noChangeAspect="1"/>
          </p:cNvPicPr>
          <p:nvPr/>
        </p:nvPicPr>
        <p:blipFill>
          <a:blip r:embed="rId2"/>
          <a:srcRect l="16675" r="1667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0767" r="107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75" r="16675"/>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耐心倾听</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在倾听客户发言后，给予积极的回应，肯定客户的观点和意见，增强客户参与感和满意度。</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积极回应</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在倾听过程中适度提问，引导客户深入思考，了解客户的真实需求和关注点。</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适度提问</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倾听与回应技巧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https://d.book118.com/728106052141006025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2024-09-02T20:13:22.449</cp:lastPrinted>
  <dcterms:created xsi:type="dcterms:W3CDTF">2024-09-02T12:13:22Z</dcterms:created>
  <dcterms:modified xsi:type="dcterms:W3CDTF">2024-09-02T12:13:24Z</dcterms:modified>
</cp:coreProperties>
</file>