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34C0B6-5095-4E45-B2BB-19C9E3590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6AAC32-B4C4-4929-8812-84DC59284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44BFE9-4C16-4E50-B63D-5DA0708ED4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4A3B0E-E3EF-4E47-A80B-03F617931B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D80F28-4221-474E-9680-3ABC6F97CB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C069FE-FC1E-47FA-801A-166B87A3A7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5F35A4-8FDE-4411-BA81-353B27CB66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512C65-45FC-4BD0-BA58-39B7E96A4B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8BCD04-4EE9-447B-A38C-6C9B811E25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F0EC5F-8133-4866-96FB-241A7ED3A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8459AA-BDFE-4BB5-9798-F690CB175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0610204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化痰祛痰药——氨溴索和溴己新</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药物作用机制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药物应用与适应症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药物比较与选择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不良反应与注意事项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药物相互作用与禁忌症</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药物简介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氨溴索简介</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氨溴索是一种粘液溶解剂，化学结构与溴己新相似。</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通过刺激浆液分泌和降低痰液粘稠度，促进痰液排出。</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适用于儿童、成人和老年人。</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相对安全，不良反应较少。</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化学结构</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作用机制</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适用人群</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安全性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化学结构</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作用机制</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适用人群</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安全性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溴己新简介</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溴己新是一种粘液溶解剂，通过抑制痰液中酸性粘多糖纤维的合成，降低痰液粘稠度。</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刺激浆液分泌，促进痰液排出。</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适用于儿童、成人和老年人。</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相对安全，不良反应较少。</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药物作用机制</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3119" b="3119"/>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707" b="707"/>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t="16519" b="16519"/>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单击此处添加正文，文字是您思想的提一一二三四五六七八九一二三四五六七八九一二三四五六七八九文，单击此处添加正文，文字是您思想的提炼，为了最终呈现发布的良好效果单击此4*25}</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氨溴索还具有抗氧化和抗炎作用，能够减轻呼吸道黏膜的炎症反应，减少炎性细胞浸润，从而缓解咳嗽和呼吸困难等症状。</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氨溴索能够刺激Ⅱ型肺泡上皮细胞分泌表面活性物质，降低肺泡表面张力，防止肺泡萎陷，改善肺通气和换气功能。</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氨溴索的作用机制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溴己新通过抑制支气管腺体的合成和分泌，减少痰液中黏多糖纤维的含量，从而降低痰液黏稠度，使其易于咳出。</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溴己新还能刺激胃黏膜的迷走神经，促进气道内水分和黏液的分泌，从而稀释痰液。</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此外，溴己新还具有抗炎作用，能够抑制炎症细胞的活化和聚集，减轻呼吸道黏膜的炎症反应，缓解咳嗽和呼吸困难等症状。</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溴己新的作用机制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药物应用与适应症</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氨溴索的应用与适应症</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氨溴索是一种常用的化痰祛痰药，主要用于治疗急性和慢性支气管炎、支气管扩张、肺气肿等呼吸道疾病引起的痰液粘稠和排痰困难。</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在儿童中，氨溴索也常用于治疗新生儿和婴儿的呼吸系统疾病，如新生儿呼吸窘迫综合征和吸入性肺炎等。</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氨溴索的适应症还包括用于预防和治疗术后肺部并发症，特别是胸外科手术后的痰液潴留问题。</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氨溴索通过刺激呼吸道黏膜的浆液腺分泌，降低痰液粘稠度，使痰液易于排出。同时，它还可以促进肺表面活性物质的分泌，改善肺功能。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https://d.book118.com/728106102047006027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2024-09-05T04:35:59.031</cp:lastPrinted>
  <dcterms:created xsi:type="dcterms:W3CDTF">2024-09-04T20:35:59Z</dcterms:created>
  <dcterms:modified xsi:type="dcterms:W3CDTF">2024-09-04T20:36:01Z</dcterms:modified>
</cp:coreProperties>
</file>