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DE743-C8EE-463A-921D-19A020CFE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47512-9554-4547-9B89-5F8387626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72276-582D-4F32-B96C-8EE84B950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63175-B623-4BA5-9E3B-29F84B3E5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EDA827-0F18-4E2C-9393-F97838178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618DC-439D-4361-8980-42EB5F01B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CE0F8-B40E-4EBA-857E-C73D71FDD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11C96-1D6D-46A8-B1DD-DAFDCDA3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82CA2-E245-4AA6-8151-EEBFA4CFC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9D540-19C1-43DF-A724-F9B88BEF2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03016-CC1E-4A86-9069-39BC8C02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001706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云平台解决方案如何实现酒店客户的数据挖掘和洞察分析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酒店业数据挖掘的重要性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云平台解决方案的优势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数据挖掘和洞察分析的方法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云平台在酒店业的应用案例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随着酒店业的快速发展，客户数据量呈爆炸性增长，如何有效管理和利用这些数据成为酒店业面临的重要挑战。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云平台解决方案为酒店业提供了一种高效、灵活的数据处理和分析方式，有助于酒店更好地了解客户需求，优化服务，提高客户满意度。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通过数据挖掘和洞察分析，酒店可以深入了解客户需求、行为习惯和偏好，为个性化服务和精准营销提供有力支持。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云平台解决方案有助于酒店提高运营效率、降低成本、增强竞争力，为酒店的可持续发展奠定基础。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酒店业数据挖掘的重要性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通过数据挖掘，酒店可以了解客户的喜好、习惯和期望，从而提供更加个性化的服务，提高客户满意度。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通过分析客户反馈和行为数据，酒店可以发现服务中存在的问题，及时改进并提高服务质量。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通过数据挖掘，酒店可以了解客户的全程体验，发现改进点，优化客户体验。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792" r="2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增加附加收入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基于客户的消费习惯和喜好，酒店可以提供更加丰富的附加服务，增加额外收入。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基于数据挖掘的结果，酒店可以制定更加精准的营销策略，提高转化率和客户忠诚度。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提高平均房价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通过分析客户预订和入住数据，酒店可以提供更加个性化的定价策略，提高平均房价。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提升酒店营收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通过数据挖掘，酒店可以更加合理地安排房间、人员和物资，提高资源利用率。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基于数据分析，酒店可以发现成本控制的优化点，降低运营成本。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通过数据挖掘和分析，酒店可以预测市场趋势和需求变化，提前做好应对措施。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优化酒店运营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云平台解决方案的优势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云平台解决方案提供大规模、高可靠性的存储空间，能够存储海量酒店客户数据。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快速计算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云平台具备强大的计算能力，能够快速处理和分析酒店客户数据，提高数据挖掘和洞察分析的效率。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云平台能够整合不同来源的酒店客户数据，实现数据的统一管理和分析。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云平台提供严格的访问控制机制，限制对酒店客户数据的访问权限，防止数据泄露和未经授权的访问。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云平台定期进行安全审计，检测和防范潜在的安全风险，确保酒店客户数据的安全性。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云平台采用高级加密技术对酒店客户数据进行加密，确保数据的安全性和机密性。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https://d.book118.com/728110017063006024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2024-08-31T14:55:40.967</cp:lastPrinted>
  <dcterms:created xsi:type="dcterms:W3CDTF">2024-08-31T06:55:40Z</dcterms:created>
  <dcterms:modified xsi:type="dcterms:W3CDTF">2024-08-31T06:55:43Z</dcterms:modified>
</cp:coreProperties>
</file>