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65E70-E1EA-4FC9-867A-B7B81B02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3FCEA-432D-4B56-9620-CC38316D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7CE01-1077-49D7-BC3B-7C1D1957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CBCFB-FDF0-49AF-B700-3BD5C576A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F51E2F-6616-48C5-B61A-304B0DBC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9E808-6079-4E93-A8D7-90FB863A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E35E4-11BB-4B0B-BF31-D2CDEC5BA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2A08B-11F6-40FE-BE94-8611A2607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6D874-734D-4D67-9F61-02A774F38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8A35C-ABFE-48C1-8C97-FDF59C83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29576-17D8-4B74-BAC5-F761D88F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1002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金融校园卡投资分析报告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财务预算与收益预测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金融校园卡项目简介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金融校园卡是一种针对大学生的综合性金融服务产品，旨在提供便捷、安全的校园支付和理财体验。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该项目结合了银行卡功能与校园一卡通应用，实现了校园内消费、身份认证、图书借阅等多种功能。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金融校园卡项目由银行、学校及第三方支付机构等多方合作共同推进。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市场需求及前景分析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随着移动支付、互联网金融的普及，大学生对新型金融产品的接受度不断提高。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大学生群体消费能力逐年提升，对便捷、高效的金融服务需求日益增长。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未来，随着技术的不断创新和升级，金融校园卡有望拓展更多应用场景，提升用户体验。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校园市场具有封闭性、集中性等特点，有利于金融校园卡项目的快速推广和应用。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037" r="25037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实现在合作高校内的全面推广，覆盖率达到80%以上，活跃用户数达到5万以上。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拓展至全国范围内的高校，建立完善的校园金融服务体系，成为行业内的领先品牌。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将金融校园卡打造成为大学生必备的综合性金融服务工具，推动校园金融服务的创新与发展。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提高大学生群体的金融素养和理财能力；促进校园消费和支付方式的升级；为合作各方带来可观的经济效益和社会效益。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038" b="140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货币政策与通货膨胀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国家货币政策保持稳定，通货膨胀率控制在合理范围内，为金融校园卡市场创造了稳定的货币环境。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当前国家经济保持稳定增长，为金融校园卡市场提供了良好的发展环境。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消费者信心指数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随着国民经济水平的提升，消费者信心指数不断攀升，有利于金融校园卡的推广和应用。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金融监管政策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国家加强金融监管，规范市场秩序，为金融校园卡市场的健康发展提供保障。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校园金融政策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政府出台一系列支持校园金融发展的政策，为金融校园卡在校园市场的推广提供了有力支持。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国家加强数据安全与隐私保护法规的制定和执行，保障金融校园卡用户的信息安全和隐私权益。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金融行业政策法规影响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随着高校扩招和学生消费水平的提升，校园市场规模不断扩大，为金融校园卡提供了广阔的发展空间。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学生消费群体具有年轻化、时尚化、多元化等特点，对金融校园卡的功能和服务提出更高要求。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校园市场消费特点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金融校园卡市场竞争激烈，各大银行和支付机构纷纷推出校园卡产品，争夺市场份额。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校园市场竞争格局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银行和支付机构积极拓展校园市场渠道，加强与高校、商户等合作，提高金融校园卡的覆盖率和使用率。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校园市场渠道拓展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校园市场环境特点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一卡通功能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具备银行卡的基本功能，如存取款、转账、支付等。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采用先进的加密技术和安全措施，保障交易安全。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实现校园内消费、身份认证、图书借阅等多种功能。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可在校园内及周边商户使用，无需携带现金或手机。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金融校园卡功能特点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充值优惠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定期推出充值返现、满额赠礼等活动，降低学生消费成本。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商户折扣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合作商户提供专属折扣，增加学生消费实惠。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积分兑换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消费积分可兑换礼品、优惠券等，提升学生消费体验。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提供个性化定制服务，如卡面设计、短信提醒等。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增值服务及优惠活动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专业技术团队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技术支持与安全保障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配备专业的技术团队，提供7x24小时技术支持。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采用多重加密技术和严格的数据管理制度，保障用户数据安全。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采用高性能服务器和先进的数据处理技术，确保系统稳定运行。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建立完善的风险防控体系，有效预防金融风险和安全问题。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投资策略与方案设计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确保投资资金安全，选择低风险、高流动性的金融产品。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在保障资金安全的前提下，追求合理的投资收益。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收益性原则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保持投资资金的流动性，确保在需要时能够及时赎回。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流动性原则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投资策略制定原则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通过校园卡预存款、学生自助缴费等方式筹集资金。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资金运用计划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将筹集到的资金投资于货币市场基金、债券等低风险金融产品，以获取稳定收益。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投资比例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根据市场情况和风险评估结果，动态调整各类金融产品的投资比例。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资金来源及运用计划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https://d.book118.com/728111002057006046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2024-09-27T07:13:51.895</cp:lastPrinted>
  <dcterms:created xsi:type="dcterms:W3CDTF">2024-09-26T23:13:51Z</dcterms:created>
  <dcterms:modified xsi:type="dcterms:W3CDTF">2024-09-26T23:13:54Z</dcterms:modified>
</cp:coreProperties>
</file>