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52B6D-9C45-403D-9D04-F5A7759CA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C7809-C78A-4E77-9049-06D82FE72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458B9-CE64-4DA2-A8B5-F4BBC4D7B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F7863-06D6-494E-A420-EB3AB8E57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EC6C74-8AD8-4D4B-A4D4-61031BD40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A497D4-3B76-461E-88AB-71F3C11EB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316ACB-83BA-4371-8D81-5CD49FFBF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8027B-6E33-41B4-811D-FAF4ACE3A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49DD77-C3F3-4863-9E76-5884FF13C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7F4E5-751D-4B43-9C5D-C723B83F9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61A23-B9B7-45F2-A539-F70BEB247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11106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煤矿电气安全课件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电气安全基础知识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煤矿电气设备安全要求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煤矿供电系统安全保障措施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煤矿防爆电气设备应用与管理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煤矿井下照明和信号系统安全保障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煤矿电气安全管理体系建设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电气安全是指在电气设备的设计、制造、安装、使用、维护等环节中，采取一系列技术措施和管理措施，以保障人身安全和设备正常运行。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电气安全对于煤矿生产具有重要意义，因为煤矿生产中大量使用电气设备，一旦发生电气事故，不仅会造成人员伤亡和设备损坏，还可能引发瓦斯爆炸等严重事故。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电气安全概念及重要性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5" b="25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煤矿电气系统组成与特点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煤矿电气系统主要由供电系统、配电系统、用电设备及电气安全保护装置等组成。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煤矿电气系统的特点是供电线路长、负荷变化大、设备种类多、工作环境恶劣等，因此要求电气系统具有较高的安全性和可靠性。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触电事故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人体直接或间接接触到带电体，造成电流通过人体而引发的事故。触电事故可能导致人员伤亡，严重时甚至致命。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由于电气设备或线路过热、短路、过载等原因引发的火灾事故。电气火灾事故具有火势蔓延快、扑救困难等特点，往往造成严重的人员伤亡和财产损失。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雷电是一种自然现象，但雷电击中煤矿电气设备或线路时，会产生过电压和过电流，从而引发设备损坏或人员伤亡。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煤矿生产过程中，由于摩擦等原因可能产生静电，当静电积累到一定程度时，可能引发火花放电，从而引发瓦斯爆炸等事故。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电气火灾事故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雷电危害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常见电气事故类型及危害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煤矿电气设备安全要求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34" r="32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14" r="331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57" r="319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根据煤矿生产环境和安全要求，选择符合国家标准和行业规范的电气设备，确保其防爆、防尘、防水等性能达标。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选型原则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电气设备安装应符合设计要求，确保设备稳定、可靠、安全地运行。安装过程中应注意设备间距、接地保护、电缆敷设等问题。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电气设备选型与安装规范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制定电气设备运行规程，明确设备操作、监控、巡检等要求。确保设备在正常运行状态下，各项参数符合规定。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建立电气设备维护保养计划，定期检查设备状态，及时更换磨损部件，清理设备内部灰尘和杂物，确保设备处于良好状态。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电气设备运行与维护保养制度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维护保养制度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制定电气设备检修规程，明确设备检修周期、检修项目、检修方法等。确保设备在检修后能够恢复正常运行状态，达到安全生产要求。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报废标准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根据设备使用年限、磨损程度、技术性能等因素，制定电气设备报废标准。对达到报废标准的设备应及时进行更换，确保煤矿生产安全。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电气设备检修与报废标准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煤矿供电系统安全保障措施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遵循安全、可靠、经济的原则，确保供电系统满足煤矿生产需求。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备用电源设置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采用先进的电气设备和自动化技术，提高供电系统的可靠性和效率。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为关键设备和区域设置备用电源，确保在主电源故障时能够及时切换，保障煤矿生产安全。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供电系统设计与优化方案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选择符合煤矿生产环境和安全要求的电缆和导线，避免使用易燃、易爆材料。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线路选择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电缆和导线应按规定进行敷设，避免过度弯曲、拉伸和挤压，确保电气连接的可靠性和安全性。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敷设要求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对供电线路进行定期检查和维护，采取防雷、防水、防尘等措施，确保线路的安全运行。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供电线路选择与敷设要求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https://d.book118.com/728111106117006034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2024-09-13T07:13:45.729</cp:lastPrinted>
  <dcterms:created xsi:type="dcterms:W3CDTF">2024-09-12T23:13:45Z</dcterms:created>
  <dcterms:modified xsi:type="dcterms:W3CDTF">2024-09-12T23:13:47Z</dcterms:modified>
</cp:coreProperties>
</file>