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B8B2B-A57A-4E75-A701-90606312A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ADDB8-DA1B-4524-B1A9-940FB0A60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64658-E395-4076-A2A7-22CB90209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396201-5610-4412-9953-8A238981D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FE8E84-853B-418B-9307-2885438EE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AF6E08-4CA2-4D90-8998-79A1B84D7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C76EF2-6AD3-4847-9B33-E9946DB4D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441AE5-084C-478C-8B21-BF5680FAF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31460B-347A-4C0F-A615-550D4BCAF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4BB17-F84E-40FF-A75C-03FD9A9C5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0C801-7AF0-4900-ADF4-E39F958A6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11123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静脉治疗护理创新演讲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静脉治疗护理的背景知识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静脉治疗护理的创新实践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创新静脉治疗护理的未来展望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25000" r="2500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5375" r="15375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667" r="16667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静脉治疗护理创新：随着医疗技术的不断进步，静脉治疗护理领域也在不断创新发展。本次演讲将探讨静脉治疗护理的创新技术、实践经验和未来发展趋势。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提高对静脉治疗护理创新的认知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通过本次演讲，使听众了解静脉治疗护理领域的新技术、新方法和新理念，提高对创新发展的认知。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分享实践经验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邀请在静脉治疗护理领域有丰富实践经验的专家，分享他们的实践经验和心得体会，为听众提供有益的参考和借鉴。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促进交流与合作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通过本次演讲，搭建一个交流与合作的平台，让来自不同领域的专家、学者和从业人员能够相互交流、探讨合作，共同推动静脉治疗护理领域的创新发展。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演讲目的和目标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静脉治疗护理的背景知识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治疗护理是指通过静脉途径为患者提供药物治疗、营养支持、血液净化等治疗方式的护理过程。静脉治疗护理在临床治疗中具有重要意义，能够直接将药物或营养物质输送到患者体内，提高治疗效果，缩短治疗时间，降低并发症的发生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静脉治疗护理的分类：根据治疗目的和护理方式的不同，静脉治疗护理可分为短期静脉输液、长期静脉输液、中心静脉导管置入、经外周中心静脉置管（PICC）等多种类型。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静脉治疗护理的定义和重要性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210" b="32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784" b="2778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当前静脉治疗护理的挑战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静脉炎和血栓形成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长期静脉输液和中心静脉导管置入易导致静脉炎和血栓形成，给患者带来痛苦和风险。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感染控制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静脉治疗过程中，感染是常见的并发症之一，对患者健康和治疗效果产生严重影响。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药物配伍禁忌和不良反应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不同药物之间可能存在配伍禁忌，导致药物疗效降低或产生不良反应，需要护士具备丰富的药学知识。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通过技术创新和流程优化，提高静脉治疗护理的效率，减轻护士工作负担，提升患者的就医体验。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通过创新的方法和技术，降低静脉炎、血栓形成、感染等并发症的发生率，提高患者的治疗效果和生活质量。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降低并发症发生率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创新能够推动静脉治疗护理的进步和发展，提升护理质量，满足患者对高品质护理服务的需求。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创新在静脉治疗护理中的必要性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静脉治疗护理的创新实践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https://d.book118.com/728111123110006046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2024-09-27T15:12:29.053</cp:lastPrinted>
  <dcterms:created xsi:type="dcterms:W3CDTF">2024-09-27T07:12:29Z</dcterms:created>
  <dcterms:modified xsi:type="dcterms:W3CDTF">2024-09-27T07:12:31Z</dcterms:modified>
</cp:coreProperties>
</file>