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6C0214-1936-4AFC-97E7-BF92AC27B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32ADC7-24EA-4E1C-8ED4-94FF41A94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BC579B-542F-4E2F-A58D-699056BE5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096EF3-C72E-4D1A-A78F-D4EF98F12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23DCC2-1AC1-4D01-B5C7-C83C53EBE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517B45-F9BA-4950-A5EE-100035954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196C7A-8909-4A5A-88B7-22571249B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1CA8AC-0374-4357-9BDF-56B76B1D3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129D8A-AA6A-4254-8948-D9843282B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1C3F52-BBD9-4662-930F-0AEAC4F8D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5B4000-AF24-485C-8E3D-BE13F7C97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1111311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护理误吸风险评估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l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误吸风险评估概述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误吸风险评估方法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误吸风险因素分析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误吸风险管理与预防措施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误吸风险评估案例分析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误吸风险评估概述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误吸风险评估是指对个体是否存在发生误吸可能性进行的评估。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误吸是指食物、液体或异物进入呼吸道或肺部的现象，可能导致窒息、吸入性肺炎等严重后果。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误吸可能导致呼吸道阻塞，引发窒息，危及生命。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窒息风险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肺部感染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疾病进展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异物进入肺部可能导致肺部感染，如吸入性肺炎。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对于某些疾病患者，如COPD、哮喘等，误吸可能加重病情。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误吸的危害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通过评估，可以识别存在误吸风险的患者，采取相应的预防措施，降低误吸发生的风险。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准确的评估有助于确保患者的安全，避免因误吸导致的严重后果。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进行误吸风险评估是提高护理质量的重要环节，能够提升患者满意度和护理效果。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误吸风险评估的重要性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误吸风险评估方法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通过观察患者的症状和体征来判断是否存在误吸风险。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法主要依赖于医护人员的经验和观察技能，通过观察患者的症状和体征，如咳嗽、呼吸困难、声音嘶哑等，来判断是否存在误吸的风险。这种方法简单易行，但主观性较强，需要医护人员具备丰富的临床经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使用标准化的量表对患者的误吸风险进行评估。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量表评估法是一种定量评估方法，通过使用标准化的量表来评估患者的误吸风险。这种方法具有较高的客观性和可重复性，但需要患者配合完成量表评估。常见的量表包括洼田饮水试验和咳嗽排痰试验等。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量表评估法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结合患者的病史、体格检查和实验室检查结果进行综合评估。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综合评估法是一种全面的评估方法，结合患者的病史、体格检查和实验室检查结果进行综合判断。这种方法能够更准确地评估患者的误吸风险，但需要收集较多的患者信息，并进行综合分析。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综合评估法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介绍常用的误吸风险评估工具及其优缺点。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常用的误吸风险评估工具包括洼田饮水试验、咳嗽排痰试验、吞咽困难评估量表等。这些工具各有优缺点，适用于不同的患者群体和临床情境。医护人员在选择合适的评估工具时，应根据患者的具体情况和临床需求进行综合考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风险评估工具介绍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误吸风险因素分析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0411" r="104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患者因素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患者年龄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老年人和儿童由于生理特点，容易发生误吸。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意识状态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意识不清或昏迷的患者，由于吞咽和咳嗽反射减弱，容易发生误吸。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口腔和咽喉部结构异常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如口腔、咽喉部肿瘤、炎症等，可能导致误吸风险增加。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https://d.book118.com/728111131122006030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2024-09-07T09:49:18.950</cp:lastPrinted>
  <dcterms:created xsi:type="dcterms:W3CDTF">2024-09-07T01:49:18Z</dcterms:created>
  <dcterms:modified xsi:type="dcterms:W3CDTF">2024-09-07T01:49:21Z</dcterms:modified>
</cp:coreProperties>
</file>