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F765EB-7E12-4A17-A115-5C370CC278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C9DA0E-B31E-48C9-B3DB-CF54E9729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E9BBF5-FA7C-4134-81BF-3A6249FDC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8E3611-17FF-4C76-A77F-CE7547531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74C2B1-EAB7-46B8-8D54-5102EE50E9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8C25E7-FF5E-46EA-84D0-1634FACCB6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22B07C-FF87-434D-951A-777A185D3B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57FD04-C71B-452B-8029-7BB37DE9D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32F593-CF5A-452F-8317-A51A4DB9DE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89E397-ED71-449E-9621-8B8A2A13B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A2F71F-4DB9-4D1E-A01A-20802CED4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120160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急诊科护理规范</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急诊科概述与重要性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接诊流程与初步评估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常见急危重症护理要点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特殊人群关注事项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感染防控与职业安全防护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质量管理与持续改进策略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急诊科概述与重要性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61" r="329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急诊科是医院中专门负责接待和治疗急性疾病或意外伤害患者的医疗部门，提供24小时不间断服务。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急诊科定义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包括对患者进行初步诊断、紧急处理、稳定病情、安排住院或转诊等。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急诊科功能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病情紧急、复杂多变，需要迅速准确的诊断和治疗。</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及时有效的医疗救助，缓解疼痛和不适，保障生命安全。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急诊患者特点与需求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急诊患者需求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急诊患者特点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85" r="1868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护理人员在急诊科中角色</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对患者病情进行快速、准确的评估，识别危重患者。</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协助医生进行急救处理，如心肺复苏、止血、建立静脉通路等。</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提供全面的护理服务，包括病情观察、用药指导、心理支持等。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与医生、患者及其家属进行有效沟通，确保治疗护理工作的顺利进行。</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护理评估</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急救措施</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患者照护</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沟通协调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接诊流程与初步评估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接诊流程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急诊科护士应及时接待患者，询问病情，了解病史，进行初步评估，并根据病情严重程度进行分诊。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登记制度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详细记录患者的基本信息，包括姓名、性别、年龄、联系方式等，以及就诊时间、主诉、既往史等相关信息，确保患者信息的准确性和完整性。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患者接诊及登记制度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通过观察患者的面色、呼吸、体态等，判断病情的严重程度和紧急程度。</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观察法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详细询问患者的主诉、病史、过敏史等，了解病情的发生、发展和变化过程。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询问法</a:t>
            </a:r>
          </a:p>
        </p:txBody>
      </p:sp>
      <p:pic>
        <p:nvPicPr>
          <p:cNvPr id="10" name="Picture 10"/>
          <p:cNvPicPr>
            <a:picLocks noChangeAspect="1"/>
          </p:cNvPicPr>
          <p:nvPr/>
        </p:nvPicPr>
        <p:blipFill>
          <a:blip r:embed="rId3"/>
          <a:srcRect l="16500" r="16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125" r="16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根据病情需要，进行必要的体格检查，如测量血压、脉搏、呼吸等生命体征，检查疼痛部位和性质等。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初步评估方法与技巧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分诊原则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根据病情的严重程度、紧急程度和治疗需要，将患者分为不同的优先级，确保重症患者得到及时救治。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优先级判断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一般分为四个等级，一级为濒危病人，二级为危重病人，三级为急症病人，四级为非急症病人。急诊科护士应根据患者的病情和需要，准确判断优先级，合理安排就诊顺序。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分诊原则及优先级判断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常见急危重症护理要点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脑卒中</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保持呼吸道通畅，吸氧，建立静脉通道，遵医嘱给予脱水、降颅压、改善脑循环等药物治疗，密切观察神志、瞳孔、生命体征等变化。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急性心肌梗死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立即给予吸氧、心电监护、建立静脉通道，遵医嘱给予镇痛、抗凝、扩血管等药物治疗，密切观察病情变化，及时做好抢救准备。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高血压急症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迅速降压，首选硝普钠等静脉降压药物，同时给予吸氧、心电监护等处理，预防并发症的发生。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667" b="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心脑血管疾病急救措施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外伤操作规范及注意事项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创伤止血</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根据出血部位和出血量选择合适的止血方法，如加压包扎止血、指压止血、止血带止血等，同时注意观察肢体远端血运情况。</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伤口处理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清洁伤口周围皮肤，用无菌敷料覆盖伤口，避免污染。如有异物或骨折端外露，切勿回纳，用无菌敷料包扎固定。</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疼痛管理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评估患者疼痛程度，遵医嘱给予镇痛药物治疗，同时采取非药物镇痛措施如冷敷、热敷等。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https://d.book118.com/728112016014006032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2024-09-09T08:24:08.664</cp:lastPrinted>
  <dcterms:created xsi:type="dcterms:W3CDTF">2024-09-09T00:24:08Z</dcterms:created>
  <dcterms:modified xsi:type="dcterms:W3CDTF">2024-09-09T00:24:10Z</dcterms:modified>
</cp:coreProperties>
</file>