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E3A02-E3F1-47B7-A9FB-D53C70C5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B19FF-6706-4F85-A48C-3EB93B7BC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E364E-22C2-4487-84BB-63537EFD7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BE5B1B-9DF4-4D50-92D8-D552A5E9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DC10F-D1B0-4B15-9E78-737899B73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AEA6B-06F0-4734-BD5E-B0CDB6FE4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8A4E89-E375-45D8-B721-6301BB292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DCF24-8813-48F5-AFBC-A272FDFBD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4DFBE-11C0-49E6-82CB-457954D9A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37733-E48C-4877-BBB3-63B226B3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5F82E-9FB1-414F-9712-11A2530C5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3072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国际商法实务课件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国际商法概述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国际商法的基本原则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国际商法的主要内容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国际商法的实践应用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国际商法的未来发展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国际商法概述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国际商法具有跨国性、统一性和国际性的特点。它适用于不同国家和地区的商事主体，促进国际商事活动的公平和透明，并推动国际经济合作与发展。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国际商法的定义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国际商法是调整国际商事关系的法律规范的总称，其调整对象是国际商事关系，这种关系涉及不同国家和地区的商事主体之间的权利与义务。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国际商法的特点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国际商法的定义与特点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国际商法的重要性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国际商法对于促进国际贸易、投资和商业合作具有重要意义。它为各国商事主体提供法律保障，减少国际商事交易的风险和不确定性，促进国际经济的繁荣和发展。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国际商法的重要性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167" b="81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国际商法的起源和发展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商法的起源可以追溯到中世纪商人习惯法，随着国际贸易和商业实践的发展而逐渐形成和完善。现代国际商法的发展受到国际条约、国际组织、跨国公司和区域经济一体化的推动，不断适应国际经济环境的变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国际商法的历史与发展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国际商法的基本原则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国际商法中的平等原则是指各国在商事活动中应平等对待，不得因国家、民族、宗教信仰、政治立场等因素歧视或排斥任何一方。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是国际商法的基本原则之一，旨在保障各国在商事活动中的平等地位，防止任何形式的歧视和排斥。这一原则要求各国在商事活动中应遵循公平、公正、合理、客观的原则，不得以任何理由限制或剥夺其他国家的合法权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平等原则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自愿原则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国际商法中的自愿原则是指商事活动应当基于当事人的自愿，不得强迫或限制当事人的意愿。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原则是国际商法的另一基本原则，强调商事活动的自主性和独立性。这一原则要求各国在商事活动中尊重当事人的选择和意愿，不得通过行政手段、经济手段或其他手段强迫或限制当事人的合法权利。同时，当事人之间应当在平等、自愿的基础上达成协议，不受任何第三方干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国际商法中的诚信原则是指商事活动应当遵循诚实信用原则，不得以欺诈、隐瞒等方式损害对方的利益。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原则是国际商法的核心原则之一，旨在保障商事活动的诚信和公正。这一原则要求各国在商事活动中应当遵循诚实信用原则，不得以欺诈、隐瞒、虚假宣传等方式损害对方的利益。同时，当事人应当履行自己的承诺和义务，不得擅自变更或撤销自己的承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https://d.book118.com/728113072052006023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2024-08-29T22:12:50.943</cp:lastPrinted>
  <dcterms:created xsi:type="dcterms:W3CDTF">2024-08-29T14:12:50Z</dcterms:created>
  <dcterms:modified xsi:type="dcterms:W3CDTF">2024-08-29T14:12:53Z</dcterms:modified>
</cp:coreProperties>
</file>