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97642AA-65EB-4AD6-BB2C-7387954E1B8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921A7-4A5C-46C6-8CCF-387499B3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30AD6-1F37-46FC-BB06-EA023AEFF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738ED-8BFF-45EA-83B5-CB451E99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9F981-1CCA-4DC0-ADA9-E38B163A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868D8-89D9-4D6E-91B3-4371EAD8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98EA86-6E9D-414F-83B9-B461A60E5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97883-5630-4080-977C-A37390C4A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3F270-C7BF-4D3E-AD93-A1EA838F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5D9FD-A273-4222-8C65-A5FABE0C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2EA20-48F6-4C6E-8C99-0BA173C7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9B625-A16B-41DF-9AB8-C235B991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8411F0-181A-4DE8-8845-25DDA5209B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51A62DA-E4FF-4300-95A0-E96EBE84F41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4050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建筑照明设计与氛围营造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建筑照明设计原理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室内照明设计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室外景观照明设计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艺术照明设计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建筑照明设计与氛围营造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建筑照明设计是建筑设计中不可或缺的一部分，通过科学的照明设计可以有效地改善建筑物的外观和功能，同时营造出不同的氛围和情感。本章将介绍建筑照明设计的基本概念和目的。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照明设计的重要性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外观美感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照明设计对建筑外观的影响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照明设计对建筑功能的影响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照明设计对人们情绪和体验的影响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色彩的应用和搭配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色温选择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灯光色彩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光线亮度的合理调节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亮度调节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视觉舒适度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能效与环保要求的考量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光线的控制和方向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照明角度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光线强度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室内照明设计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艺术照明设计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室外景观照明设计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照明设计的基本原则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照明设计的基本原则包括光线的控制和方向、色彩的应用和搭配、光线亮度的合理调节以及能效与环保要求的考量。通过合理的照明设计能够提升建筑物的整体氛围，创造舒适的空间体验。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建筑照明设计原理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光线传播原理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光是如何传播的基本特性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光的波长和频率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颜色是如何形成的基础理论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光的三原色理论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光在不同介质中传播时的行为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反射、折射和漫反射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荧光灯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高效节能，色温较冷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节能环保，色彩选择多样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金卤灯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色彩还原度高，适用于展示场所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照明设计的光源选择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白炽灯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传统照明源，色温较暖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色彩对照明设计的影响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影响照明效果的重要参数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色温和色彩饱和度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如何正确搭配色彩，提升设计感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色彩搭配原则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不同色调在不同场景的运用方式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冷暖色调的应用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照度和光照度的计算方法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如何量化光的照射强度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光照度等级标准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不同用途场所所需的照度标准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照明设计的光照度计算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光强度、光通量和光效率的定义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三者之间的关系及计算方式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建筑照明设计原理总结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建筑照明设计需要考虑光的传播特性、合适的光源选择、色彩对设计的影响以及光照度的计算，综合运用这些原理能够创造出令人满意的照明效果。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室内照明设计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室内照明设计的基本原则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室内照明设计的基本原则包括光线的分布和平衡，要保证空间内的光线分布均匀，避免出现强烈反差。同时，色彩的搭配和温馨也至关重要，不同色温和光色可以营造出不同的氛围。此外，照明控制系统的设计也必不可少，要考虑到灯光的亮度、色温和色彩，以满足不同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不同功能空间的照明需求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安全舒适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走廊和过道照明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办公室和会议室照明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营造用餐氛围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餐厅和酒吧照明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舒适温馨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卧室和浴室照明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室内照明设计的案例分析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吸引顾客眼球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商业空间的照明设计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创造浪漫就餐氛围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餐厅照明设计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打造舒适休闲空间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阳台和花园照明设计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提升家居品质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居家照明设计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室内照明设计的趋势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室内照明设计的趋势包括智能照明系统的发展，通过手机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APP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控制灯光，实现智能化照明控制。同时，环保节能照明技术的应用也日益普及，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LED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灯具的使用大大降低能耗。此外，越来越多的设计师开始将艺术与科技相结合，创新设计照明产品，为室内空间增添更多美感和个性化。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色彩的搭配和温馨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选择适合的色温和光色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营造舒适氛围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照明控制系统的设计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考虑灯光亮度调节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满足不同场景需求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环保节能照明技术的应用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室内照明设计的基本原则比较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光线的分布和平衡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确保光线均匀分布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避免强烈反差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室内照明设计的趋势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APP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控制灯光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智能照明系统的发展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LED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灯具的普及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环保节能照明技术的应用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打造个性化照明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艺术与科技相结合的创新设计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室外景观照明设计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https://d.book118.com/728114050036006047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建筑照明设计与氛围营造</vt:lpstr>
      <vt:lpstr>目录</vt:lpstr>
      <vt:lpstr>第1章 简介</vt:lpstr>
      <vt:lpstr>建筑照明设计与氛围营造</vt:lpstr>
      <vt:lpstr>照明设计的重要性</vt:lpstr>
      <vt:lpstr>照明设计的基本原则</vt:lpstr>
      <vt:lpstr>照明设计的分类</vt:lpstr>
      <vt:lpstr> </vt:lpstr>
      <vt:lpstr>第2章 建筑照明设计原理</vt:lpstr>
      <vt:lpstr>光线传播原理</vt:lpstr>
      <vt:lpstr>照明设计的光源选择</vt:lpstr>
      <vt:lpstr>色彩对照明设计的影响</vt:lpstr>
      <vt:lpstr>照明设计的光照度计算</vt:lpstr>
      <vt:lpstr>建筑照明设计原理总结</vt:lpstr>
      <vt:lpstr>第3章 室内照明设计</vt:lpstr>
      <vt:lpstr> </vt:lpstr>
      <vt:lpstr>不同功能空间的照明需求</vt:lpstr>
      <vt:lpstr>室内照明设计的案例分析</vt:lpstr>
      <vt:lpstr> </vt:lpstr>
      <vt:lpstr>室内照明设计的基本原则比较</vt:lpstr>
      <vt:lpstr>室内照明设计的趋势</vt:lpstr>
      <vt:lpstr>第4章 室外景观照明设计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2024-09-28T12:05:17.351</cp:lastPrinted>
  <dcterms:created xsi:type="dcterms:W3CDTF">2024-09-28T04:05:17Z</dcterms:created>
  <dcterms:modified xsi:type="dcterms:W3CDTF">2024-09-28T04:05:19Z</dcterms:modified>
</cp:coreProperties>
</file>