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B7D85-EAD9-481C-8A88-26D5F0FA8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ED2D6-78B2-42E3-9DCA-E21A3EFF2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82799-B01E-411D-8EE7-1D768AB7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2B3EC-E752-4B4E-A7D7-ED81895A5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E402EB-96CC-401F-9866-FB43D27C9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B0A336-9115-4AFF-B992-0D39D7CB9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D5E00-2398-48F0-93B4-9002C0B7F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3792C-8A8A-47B1-969E-EBA9BB975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0EE5E-50A2-42CD-AB5D-10EF61B7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1624A-1B25-41F0-B676-5318F657A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3AABB-E2BF-48A8-8B6A-F62A6300F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4060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在线餐饮外卖行业分析研究报告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在线餐饮外卖行业概述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在线餐饮外卖市场竞争格局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在线餐饮外卖用户行为分析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在线餐饮外卖行业盈利模式与收入来源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在线餐饮外卖行业面临的挑战与对策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在线餐饮外卖行业未来发展趋势和预测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在线餐饮外卖行业案例分析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在线餐饮外卖行业概述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以互联网技术为依托，实现线上订餐与线下配送。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配送服务高效便捷，为消费者提供便利。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提供多种餐饮选择，满足不同消费者的口味需求。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定义：在线餐饮外卖行业是指通过互联网平台，为消费者提供外卖订餐服务的行业。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96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满足现代都市快节奏生活需求。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96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提供多样化的餐饮选择，满足消费者口味。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行业重要性和发展趋势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011" b="23011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促进餐饮行业的数字化与智能化发展。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行业重要性和发展趋势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市场规模将持续扩大。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竞争将日趋激烈，但头部企业优势明显。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消费者对于健康饮食的需求将逐渐增加。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行业重要性和发展趋势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历史：在线餐饮外卖行业起源于2000年代初，最初以电话订餐为主。随着互联网技术的发展，逐渐发展为线上订餐与线下配送的模式。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初期发展阶段：2000年代初至2010年代初，行业处于初步发展阶段，平台功能简单，消费者需求尚未完全开发。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高速发展阶段：2010年代初至2020年代初，随着智能手机的普及和互联网技术的进步，行业进入高速发展阶段，消费者需求持续增加。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成熟发展阶段：2020年代初至今，行业进入成熟发展阶段，市场竞争激烈，头部企业优势明显，消费者对于健康饮食的需求增加。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在线餐饮外卖市场竞争格局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tailEnd type="triangle" w="lg" len="lg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美团外卖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饿了么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百度外卖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作为国内市场份额最大的在线餐饮外卖平台，美团外卖具有品牌优势和规模效应，提供广泛的餐厅选择和便捷的配送服务。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作为阿里巴巴旗下的在线餐饮外卖平台，饿了么拥有强大的技术支持和数据分析能力，能够提供个性化的推荐服务和高效的物流系统。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作为百度旗下的在线餐饮外卖平台，百度外卖注重用户体验和服务质量，提供高品质的外卖服务和高效的配送服务。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在线餐饮外卖市场呈现出高度集中的特点，前三名平台的市场份额超过90%。其中，美团外卖、饿了么和百度外卖的市场份额位居前三。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随着市场的发展，头部平台的市场份额仍将进一步扩大，尾部平台将逐渐被淘汰或被收购。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在线餐饮外卖市场规模不断扩大，近年来增长速度加快。随着消费者对于便捷、快速、健康餐饮需求的增加，以及互联网技术的不断进步，在线餐饮外卖市场仍有巨大的增长潜力。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未来几年，在线餐饮外卖市场将继续保持快速增长的态势，同时竞争也将更加激烈。各大平台需要不断提高服务质量、加强品牌建设、推动技术创新等手段来保持市场竞争力。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行业市场规模和增长速度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在线餐饮外卖用户行为分析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在线餐饮外卖用户中，男性用户略多于女性用户。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主要用户群体集中在18-35岁之间，其中25-30岁的用户群体最活跃。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一线城市和新一线城市的用户占比最高，但二三线城市的用户数量增长迅速。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用户画像分析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用户在午餐和晚餐时间使用在线餐饮外卖的频率最高。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用户在周末的休闲时间也喜欢通过在线餐饮外卖解决用餐问题。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健康、营养、口味和价格是用户选择外卖的重要因素。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偏好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用户使用场景和习惯分析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大多数用户对在线餐饮外卖的配送服务、菜品质量和价格表示满意。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部分用户对外卖的营养价值、口味和卫生状况提出了一些担忧。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用户满意度和反馈分析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https://d.book118.com/728114060141006035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2024-09-14T23:38:20.284</cp:lastPrinted>
  <dcterms:created xsi:type="dcterms:W3CDTF">2024-09-14T15:38:20Z</dcterms:created>
  <dcterms:modified xsi:type="dcterms:W3CDTF">2024-09-14T15:38:22Z</dcterms:modified>
</cp:coreProperties>
</file>