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6DA79-2E44-4990-B924-35D57D019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3C166-D79F-4373-A793-BEADD0913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6A454-1872-4061-AB36-A93F103F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5BD22-BF5E-4A7D-A2C9-0386BEB30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18933D-A74C-4E53-A381-F4EA32837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F8D735-E013-4046-B19F-AA09F5A23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4B01D-A584-4C24-8524-D7B5F83FE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8BDA5-42A6-4028-9105-A29C7A2C0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87724-B4F9-4D8A-85F0-A43D72879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66B15-41F7-4672-A193-B6D8C64C0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8DE9C-5114-4970-BDBF-1453BB15C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41310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药品的仓储管理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202X-12-22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202X-2026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药品仓储管理概述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药品仓储设施与设备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药品入库管理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药品出库管理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药品库存管理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药品仓储安全管理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药品仓储管理概述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药品仓储管理是指对药品在仓库中的存储、保管、配送等环节进行科学、规范、高效的管理。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药品仓储管理是保证药品质量、安全、有效的重要环节，对于维护人民健康、保障用药安全具有重要意义。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药品仓储管理的定义与重要性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药品仓储管理需遵守《药品管理法》、《药品经营质量管理规范》等相关法规，确保药品存储、保管、配送等环节符合法规要求。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药品仓储管理需遵循国家药品监督管理局发布的相关标准，如《药品经营质量管理规范》等，确保药品存储、保管、配送等环节符合标准要求。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药品仓储管理的法规与标准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药品仓储管理的目标是确保药品质量、安全、有效，降低药品损耗，提高药品使用效率。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药品仓储管理应遵循“安全、有效、经济、合理”的原则，确保药品存储、保管、配送等环节的科学、规范、高效。同时，应注重环境保护和资源利用，推动绿色发展。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药品仓储管理的目标与原则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药品仓储设施与设备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根据药品的特性，药品仓库可分为常温库、阴凉库、冷库（冷藏库）和特殊药品仓库（如危险品仓库、麻醉药品和精神药品专用仓库等）。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药品仓库的类型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药品仓库需具备防火、防潮、防虫、防鼠、防污染等特殊要求，以及满足药品储存所需的温度、湿度、光照等条件。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药品仓库的特点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药品仓库的类型与特点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188" r="27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药品仓库的布局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药品仓库的布局应合理，根据药品的品种、剂型、规格、用途等进行分类存放，并设置相应的货位和通道。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药品仓库的设计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药品仓库的设计需符合国家相关法规和标准，并满足药品储存的特殊要求，如防火、防潮、防虫、防鼠、防污染等。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药品仓库的布局与设计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药品仓库的设备与设施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药品仓库的设备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药品仓库需配备相应的设备，如货架、叉车、搬运车、称重设备、包装设备等。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药品仓库的设施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药品仓库还需配备相应的设施，如消防设施、通风设备、照明设备、监控设备等。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药品入库管理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确保仓库货架、货位、标签、记录表等准备就绪。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对药品的名称、规格、数量、生产日期、有效期、质量等进行严格检查，确保药品符合规定。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药品入库前的准备与验收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登记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对入库的药品进行详细登记，包括药品名称、规格、数量、生产日期、有效期、质量等信息。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根据药品的属性、用途、剂型等因素进行分类，以便于管理和查找。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药品入库的登记与分类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https://d.book118.com/728114131025006025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2024-09-01T16:49:55.778</cp:lastPrinted>
  <dcterms:created xsi:type="dcterms:W3CDTF">2024-09-01T08:49:55Z</dcterms:created>
  <dcterms:modified xsi:type="dcterms:W3CDTF">2024-09-01T08:49:57Z</dcterms:modified>
</cp:coreProperties>
</file>