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3" r:id="rId30"/>
  </p:sldIdLst>
  <p:sldSz cx="12192000" cy="68580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tags" Target="tags/tag1.xml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7595B24-FD92-4C9B-8497-27ECAEA5300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5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6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8" name="PlaceHolder 2"/>
          <p:cNvSpPr>
            <a:spLocks noGrp="1"/>
          </p:cNvSpPr>
          <p:nvPr>
            <p:ph type="body" idx="46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9" name="PlaceHolder 3"/>
          <p:cNvSpPr>
            <a:spLocks noGrp="1"/>
          </p:cNvSpPr>
          <p:nvPr>
            <p:ph type="sldNum" idx="45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F2D92-55B6-4DBD-B4BC-8A0449E86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3FDBE-477A-430D-80F7-7BE334367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D314B-1359-4F50-9736-4488AD5F9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0C7F6F-921B-41DC-BC83-81E9B7CE6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98F4B3-335C-417B-BEB4-6698E10C2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00761D-B248-41DF-BB6F-15BFED5BF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1C899B-65F2-4906-AB0D-EE8D7E5E9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E7E133-EC10-4B13-AF0B-8A9F00665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9FA6AC-ADDB-4C3C-9007-8A8926EE5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BF6CF-BF40-4AFB-A00B-EF5A82AB0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02C4A-57B7-44AD-AC8B-358B5F6E7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B3E6E1C-9E91-4146-961A-32EBA6B6256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AB42F46-FFDC-4ADD-8FF1-12F585DB917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15006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Freeform 5"/>
          <p:cNvSpPr/>
          <p:nvPr/>
        </p:nvSpPr>
        <p:spPr>
          <a:xfrm>
            <a:off x="0" y="418464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人工智能在教育学科中的应用设想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Freeform 5"/>
          <p:cNvSpPr/>
          <p:nvPr/>
        </p:nvSpPr>
        <p:spPr>
          <a:xfrm rot="10800000">
            <a:off x="459360" y="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人工智能在教育学科中的应用设想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人工智能在在线教育中的应用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人工智能在学习评估中的应用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人工智能在素质教育中的应用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人工智能在远程教育中的应用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附录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8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参考课程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人工智能在教育学科中的应用设想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介绍人工智能和教育学科的结合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人工智能在教育领域的应用正在逐渐增加。它可以提升教育效率和个性化学习体验。本章将探讨人工智能在教育学科中的潜在应用设想。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8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根据学生的学习风格和能力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个性化学习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定制学习计划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分析学生的学习数据提供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针对性建议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个性化学习可提高学生成绩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提高学习效率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智能对话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虚拟助教能与学生智能对话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提高教学效率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让教师有更多关注学生需求的时间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虚拟教师助手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帮助教师处理问题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虚拟助教可处理大量问题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智能课程设计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基于机器学习算法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自动生成课程设计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智能设计有助于提升教学效果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提升课程质量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通过学生数据和反馈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不断优化课程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人工智能在教育学科中的应用前景广阔，个性化学习、虚拟教师助手和智能课程设计都为教育带来了新的可能性。期待未来更多智能技术的应用，让教育变得更加智慧、高效。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人工智能在在线教育中的应用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在线学习平台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人工智能在在线学习平台中的应用非常广泛。它可以通过分析学习数据，为学生提供个性化的课程推荐和学习路径规划。这种智能化的学习体验可以大大提高学生的学习效率。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37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通过计算机视觉和自然语言处理技术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智能作业批改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自动批改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快速准确地评分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准确评分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减轻教师负担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提高效率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虚拟实验室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学生可以在安全的环境中进行实验操作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安全环境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虚拟实验室可以进行数据分析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数据分析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人工智能模拟真实实验场景，提供指导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实验指导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虚拟教室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老师和学生实时互动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解答疑惑和讨论问题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提高成绩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帮助学生更好理解知识点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提高学习成绩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在线辅导服务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智能匹配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为学生提供个性化的辅导服务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通过智能算法实现匹配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5833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人工智能在教育中的未来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随着技术的不断发展，人工智能在教育领域的应用将会越来越广泛。未来，我们可以期待人工智能在教育学科中发挥更多的作用，为学生和教师提供更好的学习和教育体验。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人工智能在学习评估中的应用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智能学习分析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人工智能可以分析学生的学习数据，提供学习行为和趋势分析。通过智能学习分析，提供个性化学习建议和改进方案。学校和教师可以根据智能学习分析结果，优化教学内容和教学方法。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86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人工智能可以识别学生的兴趣度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学习情感识别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兴趣度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教师可以调整教学策略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专注度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学习情感识别可以提高学生参与度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学习积极性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提供个性化学习建议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个性化建议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作业反馈与评价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根据学生作业表现提供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个性化反馈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调整教学计划和辅导策略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教学计划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及时了解学习进度和问题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学习进度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作弊情况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监控学生作弊情况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公平性保证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保证考试的公平公正性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质量提高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提高考试的质量和可靠性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智能考试监控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监控行为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监控学生在线考试行为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3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5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人工智能在学习评估中的应用将为教育带来巨大的变革，有效提高学生学习效果和教学质量。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人工智能在素质教育中的应用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0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2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智能素质评估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提供个性化的素质评估服务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个性化评估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制定个性化的素质教育计划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教育计划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全面了解学生的综合发展状态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发展情况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2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社交情感教育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4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人工智能可以根据学生的社交情感状态，提供个性化的社交情感教育。通过这种教育，学生可以发展正面情感态度和社交能力，培养团队合作精神和领导力。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想象力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8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激发学生的想象力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培养学生的创造力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独立思考能力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1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培养学生的独立思考能力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提升学生的问题解决能力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创新潜力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4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挖掘学生的创新潜力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激励学生不断探索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创新创造力培养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创新意识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8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激发学生的创新意识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拓展学生的思维空间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9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2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智能素质档案管理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记录学生的成长历程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档案记录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了解学生的发展状况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发展状况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全面评价学生的综合素质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综合评价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https://d.book118.com/728115006010006050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162</Paragraphs>
  <Slides>26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人工智能在教育学科中的应用设想</vt:lpstr>
      <vt:lpstr>目录</vt:lpstr>
      <vt:lpstr>第1章 人工智能在教育学科中的应用设想</vt:lpstr>
      <vt:lpstr> </vt:lpstr>
      <vt:lpstr>个性化学习</vt:lpstr>
      <vt:lpstr>虚拟教师助手</vt:lpstr>
      <vt:lpstr>智能课程设计</vt:lpstr>
      <vt:lpstr>结语</vt:lpstr>
      <vt:lpstr>第2章 人工智能在在线教育中的应用</vt:lpstr>
      <vt:lpstr> </vt:lpstr>
      <vt:lpstr>智能作业批改</vt:lpstr>
      <vt:lpstr>虚拟实验室</vt:lpstr>
      <vt:lpstr>在线辅导服务</vt:lpstr>
      <vt:lpstr>人工智能在教育中的未来</vt:lpstr>
      <vt:lpstr>第3章 人工智能在学习评估中的应用</vt:lpstr>
      <vt:lpstr> </vt:lpstr>
      <vt:lpstr>学习情感识别</vt:lpstr>
      <vt:lpstr>作业反馈与评价</vt:lpstr>
      <vt:lpstr>智能考试监控</vt:lpstr>
      <vt:lpstr>总结</vt:lpstr>
      <vt:lpstr>第4章 人工智能在素质教育中的应用</vt:lpstr>
      <vt:lpstr>智能素质评估</vt:lpstr>
      <vt:lpstr>社交情感教育</vt:lpstr>
      <vt:lpstr>创新创造力培养</vt:lpstr>
      <vt:lpstr>智能素质档案管理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2024-09-29T14:29:01.580</cp:lastPrinted>
  <dcterms:created xsi:type="dcterms:W3CDTF">2024-09-29T06:29:01Z</dcterms:created>
  <dcterms:modified xsi:type="dcterms:W3CDTF">2024-09-29T06:29:06Z</dcterms:modified>
</cp:coreProperties>
</file>