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177E30-569F-43C2-A900-1AF69E4E5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64C9E1-88DD-44D0-A10A-866139B82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C0E8C6-6CBC-476D-B01E-56DBBB85F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67A6D7-E582-4641-8245-6574A5F3C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106466-DEBC-4880-BEE2-B19E217A0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EAFD46-A7F9-48BD-92C7-D83F90383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B63E70-8EF6-4D9D-8C7B-FBDF7CB4E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0DD045-654A-4A62-813B-786614843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A59B7E-2022-4134-A6B4-5AC5511F0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54D285-C51A-4B6F-B6D5-86F7A9234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961F5F-7BEE-4126-B0FF-572D7DFBF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11613600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共同配送整合模型及算法研究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共同配送整合模型构建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算法设计与实现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案例分析与应用研究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实验设计与结果分析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电子商务快速发展，物流配送成为瓶颈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随着电子商务的迅猛发展，物流配送逐渐成为制约其进一步发展的瓶颈。共同配送作为一种先进的配送模式，可以有效提高物流效率，降低物流成本。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城市交通拥堵和环境污染日益严重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城市交通拥堵和环境污染问题日益严重，共同配送可以通过减少车辆行驶里程和次数，降低交通拥堵和环境污染。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推动绿色物流和可持续发展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共同配送符合绿色物流和可持续发展的理念，有助于推动物流行业的转型升级和可持续发展。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国外对共同配送的研究起步较早，主要集中在共同配送的概念、模式、算法等方面。近年来，随着电子商务和物流技术的快速发展，共同配送的研究也在不断深入。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国内对共同配送的研究相对较晚，但近年来发展迅速。目前，国内研究主要集中在共同配送的模式、算法、实践等方面。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未来共同配送的研究将更加注重实践应用和算法优化，同时结合大数据、人工智能等先进技术，推动共同配送的智能化和自动化发展。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本研究旨在通过对共同配送整合模型及算法的研究，提出一种高效、可行的共同配送方案，以提高物流效率，降低物流成本。具体内容包括：(1) 分析共同配送的基本概念和模式；(2) 构建共同配送整合模型；(3) 设计并实现共同配送算法；(4) 通过案例分析和仿真实验验证模型和算法的有效性。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采用文献综述、数学建模、算法设计、案例分析和仿真实验等方法进行研究。其中，数学建模和算法设计是本研究的核心方法，将通过对共同配送问题的抽象和建模，设计出高效、可行的算法。同时，案例分析和仿真实验将用于验证模型和算法的有效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研究内容和方法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共同配送整合模型构建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共同配送整合模型是一种优化物流配送网络的方法，旨在通过整合多个配送商的资源和需求，实现更高效、更经济的配送服务。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该模型适用于城市物流、电商物流等场景，可以提高配送效率、降低配送成本、减少交通拥堵和环境污染等问题。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共同配送整合模型概述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构建思路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构建方法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以最小化总配送成本为目标，考虑多个配送商的资源和需求，通过优化配送路径和配送量等决策变量，实现共同配送整合。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采用数学建模方法，如线性规划、整数规划等，构建共同配送整合模型。同时，结合实际数据和案例进行模型验证和优化。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模型构建思路和方法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模型数学表达式及参数说明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数学表达式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共同配送整合模型可以表示为一系列线性或非线性数学方程，包括目标函数、约束条件等。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参数说明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模型中的参数包括配送商数量、配送量、配送距离、时间窗限制、车辆载重限制等。这些参数可以根据实际情况进行调整和优化。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算法设计与实现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基于启发式算法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利用启发式规则或策略，在可接受的时间内找到问题的近似最优解。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遗传算法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通过模拟自然选择和遗传机制，不断优化解的质量。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蚁群算法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模拟蚂蚁觅食行为，通过信息素的累积和更新寻找最优路径。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算法设计思路和方法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流程图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输入配送需求和约束条件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算法流程图和伪代码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算法流程图和伪代码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评估适应度或路径长度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选择、交叉、变异或更新信息素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初始化种群或蚂蚁群体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判断是否满足终止条件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输出最优解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算法流程图和伪代码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算法流程图和伪代码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伪代码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1. 输入配送需求和约束条件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2. 初始化种群或蚂蚁群体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https://d.book118.com/728116136007006034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2024-09-12T05:56:55.009</cp:lastPrinted>
  <dcterms:created xsi:type="dcterms:W3CDTF">2024-09-11T21:56:55Z</dcterms:created>
  <dcterms:modified xsi:type="dcterms:W3CDTF">2024-09-11T21:56:57Z</dcterms:modified>
</cp:coreProperties>
</file>