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F484A7-40E9-4DCF-BCBD-7E7F4DD95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4FBA3-A691-463C-991F-996793AD1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2DC039-832C-42A6-942D-28C991A89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DC96AD-5771-4B31-BC2E-AF4C1EE54C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6C6269-D02D-4238-AB5B-A259492348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D51D68-772E-49AD-B2F4-571C83324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8FEB7-82EE-4633-8E09-A8A63535BA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519168-46D1-4442-BE75-736591EAB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E1CBFC-76DD-4CC0-92AA-A97A3DCD0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E48D6-9834-4EC7-BB4A-F4ECA6C4F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81E0D-2762-43A7-AA4A-21C6A1FF0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17007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从校园人到企业人的转变</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校园人与企业人的差异</a:t>
            </a:r>
          </a:p>
          <a:p>
            <a:r>
              <a:t>校园人到企业人心态调整</a:t>
            </a:r>
          </a:p>
          <a:p>
            <a:r>
              <a:t>职场技能与职业素养提升</a:t>
            </a:r>
          </a:p>
          <a:p>
            <a:r>
              <a:t>职业规划与发展路径选择</a:t>
            </a:r>
          </a:p>
          <a:p>
            <a:r>
              <a:t>校园人到企业人成功转型案例分享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校园人与企业人的差异</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62" r="3306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930" r="2993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学生身份，以学习为主要任务，关注个人成长和学术表现。</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校园人身份</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员工身份，以工作为主要职责，关注团队协作和企业目标。</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企业人身份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身份认知与角色定位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学术氛围浓厚，注重知识传授和理论研究，人际关系相对简单。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校园环境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商业氛围为主，注重实践应用和业绩成果，人际关系较为复杂。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企业环境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校园环境与企业环境对比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19" b="34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校园人以课堂学习为主，通过考试等方式评估学习成果。</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企业人通过实际项目锻炼技能，以工作绩效为主要评估标准。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学习方式与工作内容差异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工作内容</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学习方式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校园人到企业人心态调整</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51" r="14051"/>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尽快了解并适应企业的工作环境和工作流程，包括企业的规章制度、沟通方式、协作方式等。</a:t>
            </a:r>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深入了解企业的文化和价值观，积极融入其中，与团队成员建立良好的关系，形成共同的工作目标和愿景。</a:t>
            </a:r>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主动与同事交流，分享自己的经验和知识，同时也积极倾听他人的意见和建议，形成良好的团队协作氛围。</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积极适应新环境，融入企业文化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保持谦虚学习态度，不断提升自我</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认识到自己在校园中所学的知识和技能可能并不完全适用于企业环境，因此需要保持谦虚的学习态度，不断学习和提升自己的能力。</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在工作中遇到不懂的问题时，勇于向同事或上级请教，积极寻求帮助和支持，以便更好地完成工作任务。</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不断关注行业和市场的发展动态，了解最新的技术和趋势，以便及时调整自己的知识和技能结构，保持竞争力。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在工作中遇到困难和挑战时，勇于面对并积极寻找解决方案，而不是逃避或推卸责任。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主动承担工作责任和任务，积极为团队和企业做出贡献，展现自己的价值和能力。</a:t>
            </a:r>
          </a:p>
        </p:txBody>
      </p:sp>
      <p:pic>
        <p:nvPicPr>
          <p:cNvPr id="6" name="Picture 6"/>
          <p:cNvPicPr>
            <a:picLocks noChangeAspect="1"/>
          </p:cNvPicPr>
          <p:nvPr/>
        </p:nvPicPr>
        <p:blipFill>
          <a:blip r:embed="rId2"/>
          <a:srcRect l="5518" r="551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在面对失败和挫折时，保持积极的心态和乐观的态度，从中吸取教训并继续努力前行。</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勇于面对挑战，敢于承担责任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职场技能与职业素养提升</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https://d.book118.com/728117007011006033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12</vt:i4>
      </vt:variant>
    </vt:vector>
  </HeadingPairs>
  <TitlesOfParts>
    <vt:vector baseType="lpstr" size="15">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2024-09-10T20:16:57.321</cp:lastPrinted>
  <dcterms:created xsi:type="dcterms:W3CDTF">2024-09-10T12:16:57Z</dcterms:created>
  <dcterms:modified xsi:type="dcterms:W3CDTF">2024-09-10T12:16:59Z</dcterms:modified>
</cp:coreProperties>
</file>