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13714-F41F-47DC-A899-490B83E8C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11AAE-1E46-4D3E-9E28-B7E160237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904BF-A106-400C-9D2E-085C211F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B88D3-58A6-4F5F-A8E6-A7FB01B5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FD766-AF23-4F3E-A7A1-66760C94B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BD654-E473-4E52-9F76-52D1A7525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926E0-D727-432A-80E9-5BC951152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C70B3-52E6-49A5-AC05-D02A1CED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1486F-AE29-453C-B630-7A80C979E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4311E-7345-4859-A4D5-DC7B7219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E3D65-3BBA-4460-8D6E-7EC04CDFE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7027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血压测量的护理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血压测量的护理原则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低血压的护理与预防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特殊人群的血压测量与护理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血压测量的基础知识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血压是血液在血管内流动时对血管壁产生的压力，是维持血液循环的重要因素。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血压是人体重要的生理参数，通过测量血压可以了解心血管系统的功能状态，及时发现高血压、低血压等异常情况，有助于预防和治疗心血管疾病。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血压的测量方法包括直接测量法和间接测量法。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直接测量法是通过导管插入血管直接测量血压，这种方法准确度高，但操作复杂，一般仅在特殊情况下使用。间接测量法是通过听诊器或血压计测量血压，操作简便，适合日常使用。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血压的测量方法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正常血压值范围因年龄、性别、身体状况等因素而异。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来说，正常血压值范围为收缩压90-140mmHg，舒张压60-90mmHg。但这个范围不是绝对的，对于特殊人群如老年人、孕妇、身体虚弱的人来说，正常血压值范围可能会有所不同。因此，在测量血压时，应结合个人情况来判断血压是否正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正常血压值范围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血压测量的护理原则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确保测量环境安静、舒适，避免外界干扰。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测量前30分钟内避免剧烈运动、情绪波动和吸烟。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确保被测量者休息5-10分钟，放松心情。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测量时，应将血压计的袖带放置在肘部上方1-2厘米处，松紧度适中。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血压计应与心脏保持同一水平位置。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187" b="1118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被测量者应保持坐姿，双脚平放地面，放松肩膀，手臂自然下垂。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正确的测量姿势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对于一般人群，建议每年至少测量一次血压。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对于高血压患者，建议每天测量血压，并记录测量结果。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对于有心血管疾病风险的人群，建议每3-6个月测量一次血压。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对于已经确诊高血压的患者，建议每周测量2-3次血压，并定期到医院进行检查。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定期测量的频率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高血压的护理与预防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https://d.book118.com/728117027052006044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2024-09-24T11:43:49.879</cp:lastPrinted>
  <dcterms:created xsi:type="dcterms:W3CDTF">2024-09-24T03:43:49Z</dcterms:created>
  <dcterms:modified xsi:type="dcterms:W3CDTF">2024-09-24T03:43:51Z</dcterms:modified>
</cp:coreProperties>
</file>