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43EF6-9099-4B58-9A23-678076895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B75CA-F9B9-4660-8449-E4CB9E347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F0959-0F86-4580-A30D-AD7D54FFA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A171E-6D00-4403-83B4-47EC6D68A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084D1-394F-4A5C-9DD5-618781422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DD92EC-A904-4EF4-B167-58DF6282E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256AD9-4A60-495D-B12B-2F1884D73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3A35E-0A39-41B6-B5A8-D5FCB0D12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9AC76-A5CE-48EF-8414-F432C1DC0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3629D-6060-43C1-AA37-3918747BA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0C54B-CCBF-4BE8-8647-CEC42D0E0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170631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垃圾分类道德讲堂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家庭垃圾分类实践指南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社区垃圾分类推广策略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学校垃圾分类教育普及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企业单位垃圾分类责任担当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随着城市化进程加速，垃圾产生量不断增加，许多城市面临垃圾围城的困境。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垃圾围城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垃圾随意堆放和填埋，导致土壤、水源和空气受到严重污染。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地方政府法规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宣传与教育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56" r="30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556" r="7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垃圾分类政策与法规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国家出台相关政策，推动垃圾分类工作，如《生活垃圾分类制度实施方案》等。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各地政府根据当地实际情况，制定具体的垃圾分类法规和管理办法。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政府和社会组织加强垃圾分类宣传和教育，提高公众垃圾分类意识。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通过道德讲堂等形式，引导公众树立正确的价值观和道德观，自觉参与垃圾分类。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道德引导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道德讲堂可以作为社会监督的平台，对违反垃圾分类规定的行为进行曝光和批评。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将垃圾分类与道德讲堂相结合，可以传承和弘扬中华民族的传统美德和文明习惯。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文明传承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道德讲堂在垃圾分类中作用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垃圾四分类法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指适宜回收和可循环再利用的废弃物，包括废纸、废塑料、废玻璃、废金属、废织物等。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指对人体健康或自然环境造成直接或潜在危害的废弃物，包括废电池、废灯管、废药品、废油漆及其容器等。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指除可回收垃圾、有害垃圾、湿垃圾以外的其他废弃物，包括餐巾纸、卫生间用纸、尿不湿、狗尿垫等。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指日常生活产生的容易腐烂的生物质废弃物，包括剩菜剩饭、瓜皮果核、花卉绿植、过期食品等。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各类垃圾特点及投放要求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投放时应保证器物完整，避免二次污染；镉镍电池、氧化汞电池、铅蓄电池等，投放时应注意防止有害物质外漏。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应轻投轻放，清洁干燥，避免污染；废纸尽量平整；立体包装物请清空内容物，清洁后压扁投放；有尖锐边角的，应包裹后投放。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应尽量沥干水分，难以辨识类别的生活垃圾投入干垃圾容器内。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应从产生时就与其他品类垃圾分开收集，投放前尽量沥干水分；有外包装的应去除外包装投放。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塑料制品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玻璃制品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金属制品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纸类制品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常见易混淆垃圾区分方法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除塑料袋外的塑料制品，如泡沫塑料、塑料瓶、硬塑料等，均可投入可回收垃圾桶。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各种玻璃瓶、碎玻璃片、镜子、灯泡、暖瓶等，均可投入可回收垃圾桶。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易拉罐、罐头盒等金属包装物，以及废铁、废铜等金属废弃物，均可投入可回收垃圾桶。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废纸箱、报纸、杂志、书籍等纸质废弃物，均可投入可回收垃圾桶。但请注意，纸巾和厕所纸由于水溶性太强不可回收。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家庭垃圾分类实践指南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906" b="3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家庭垃圾产生源头控制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减少使用一次性用品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尽量避免使用一次性餐具、塑料袋等，以减少垃圾的产生。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精打细算购物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合理规划购物清单，避免冲动消费和浪费。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厨余垃圾减量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通过适量烹饪、合理搭配食材等方式，减少厨余垃圾的产生。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熟悉所在地区的垃圾分类标准，确保正确投放各类垃圾。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了解分类标准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为不同种类的垃圾准备专用的垃圾桶，避免混投。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使用专用垃圾桶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定期清洗垃圾桶，避免异味和细菌滋生。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保持垃圾桶清洁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家庭垃圾分类投放技巧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厨余垃圾处理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其他垃圾处理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家庭垃圾分类处理建议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将废电池、废灯管等有害垃圾投放到指定回收点，避免对环境造成污染。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将废纸、废塑料等可回收垃圾投放到指定回收站，促进资源循环利用。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将厨余垃圾进行堆肥处理或投放到指定收集点，避免对环境造成污染。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将其他无法归类的垃圾投放到指定收集点，由专业机构进行无害化处理。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社区垃圾分类推广策略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https://d.book118.com/728117063116006032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2024-09-10T09:57:03.204</cp:lastPrinted>
  <dcterms:created xsi:type="dcterms:W3CDTF">2024-09-10T01:57:03Z</dcterms:created>
  <dcterms:modified xsi:type="dcterms:W3CDTF">2024-09-10T01:57:05Z</dcterms:modified>
</cp:coreProperties>
</file>