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9AC964-794E-4064-A1BF-A1490B4E6A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4DE021-A99D-46F1-B6F0-E78D50617A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51EABC9-FF3C-4F54-B966-DD44535B89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4543A9-91CC-49FA-AD61-23C6F49061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AA333CE3-EEAC-494E-BBDC-BAEF192558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645FD24-082A-4953-94B2-33C581DF77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5445571-A7E8-46CE-990A-134AF820DA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ADDB124-4CA4-4105-97A2-2166992C3E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856369-53D4-4EC7-B0DB-231375B35A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FA2C43-0F72-4411-910E-18C93E3DCF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4CF110-0999-446D-862C-EC7D63BA8A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8117132117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38290" y="1712976"/>
            <a:ext cx="7512711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解题能力的可行性方案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解题能力现状及问题分析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提升解题能力策略与方法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针对不同题型解题技巧研究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个性化辅导方案设计与实施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团队协作在提升解题能力中应用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教师角色定位及培训支持体系构建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解题能力现状及问题分析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普遍水平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当前大多数学生在解题能力上表现出一定的基础水平，能够应对一些常规题型和知识点。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高水平表现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部分学生经过长期训练和积累，具备较高的解题能力和思维水平，能够解决复杂和综合性问题。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低水平表现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仍有部分学生解题能力较弱，对基础知识和题型掌握不牢固，需要针对性加强训练。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当前学生解题能力水平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影响因素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学生的学习态度、学习习惯、教师的教学方法等也会对解题能力产生影响。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问题表现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学生在解题过程中常出现的问题包括思路不清晰、方法不当、计算错误等。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原因分析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造成这些问题的原因主要包括基础知识掌握不扎实、缺乏解题技巧和方法、思维习惯不佳等。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存在的主要问题及原因分析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环境因素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家庭环境、学校环境、社会环境等也会对学生的解题能力产生影响，如家庭教育背景、学校教学质量、社会文化氛围等。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教育因素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教师的教学水平、教学方法、教育资源等教育因素也是影响学生解题能力的重要因素之一。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个人因素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学生的智力水平、学习动力、学习习惯等个人因素是影响解题能力的重要因素。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影响因素探讨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提升解题能力策略与方法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417" r="13417"/>
          <a:stretch>
            <a:fillRect/>
          </a:stretch>
        </p:blipFill>
        <p:spPr>
          <a:xfrm>
            <a:off x="454963" y="1569535"/>
            <a:ext cx="4219248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系统梳理学科知识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按照学科知识体系，对知识点进行全面梳理，形成清晰的知识脉络。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重点难点突破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针对学科中的重点和难点知识，采取专项练习、精讲精练等方式进行突破。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定期复习巩固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合理安排复习时间，对学过的知识点进行定期回顾和巩固，加深记忆和理解。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知识点掌握与巩固方案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通过一题多解、多题一解等方式，培养发散性思维，提高解题的灵活性和创造性。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发散性思维训练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111" r="14111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加强逻辑推理和判断能力的训练，提高解题的条理性和严谨性。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逻辑思维强化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尝试从问题的结论出发，逆向推导解题过程，培养逆向思维能力。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逆向思维锻炼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思维方式培养与拓展途径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答题技巧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指导如何合理安排答题顺序，掌握时间分配，提高答题效率。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检查技巧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教授如何对答案进行检查和验证，确保答案的正确性和完整性。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审题技巧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教授如何准确理解题意，把握题目关键信息，避免陷入思维误区。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9479" r="9479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实战技巧传授与运用指导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针对不同题型解题技巧研究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审清题意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明确题目要求，注意题干中的关键词和限定条件。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排除法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根据题目要求排除明显错误的选项，缩小选择范围。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比较法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对比剩余选项的异同点，结合题干信息进行选择。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猜测法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在无法确定答案时，根据第一感觉或经验进行猜测，但需谨慎使用。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选择题答题技巧总结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92" r="1879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BE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确定填空位置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分析句子结构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根据语境填词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检查答案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填空题答题方法分享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明确需要填写的空白处，理解其上下文含义。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结合句子意思和语法要求，填入合适的词语或短语。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判断空白处所需填写的词性、时态、语态等语法要点。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通读整句话，确保填入的词语与语境相符，语法正确。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https://d.book118.com/728117132117006046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2024-09-27T18:34:52.352</cp:lastPrinted>
  <dcterms:created xsi:type="dcterms:W3CDTF">2024-09-27T10:34:52Z</dcterms:created>
  <dcterms:modified xsi:type="dcterms:W3CDTF">2024-09-27T10:34:54Z</dcterms:modified>
</cp:coreProperties>
</file>