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CAA98-F704-4D54-93E8-8C7BD1AB0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E79AF-E81E-4271-A77C-5216851C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9DF85-7124-4585-B328-BECB73DB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D62D3-D475-4FF9-9247-4A7102E64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425DC-85E0-4DFD-8589-E7D043BFE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4D4BE-0D9C-4453-9AE8-16120AE93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9D284-3505-4325-BF0A-FB4457A33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660C6-BF83-4FF4-A8FA-EC9A7F6C3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9AEAF-3ADA-4320-852B-8ECD5062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C61F2-954F-4B7D-85A7-9D99EE4E0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FDD96-9986-47A0-B757-E20452A5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0065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脑出血的护理病历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康复训练与指导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心理护理与家庭支持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年龄：60岁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住址：XX市XX区XX路XX号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高血压病史10年，一直服用降压药物治疗；糖尿病病史5年，口服降糖药物控制血糖。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脑出血发生及治疗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患者于2023年4月1日突发头痛、呕吐、意识障碍，被家人送至医院急诊。经CT检查确诊为脑出血，立即行颅内血肿清除术，术后转入神经内科继续治疗。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病史及治疗过程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67" r="15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患者入院时呈昏迷状态，左侧肢体偏瘫，肌力0级，肌张力增高，左侧巴氏征阳性。术后患者意识逐渐恢复，但仍存在言语不清、右侧肢体活动不灵等神经功能障碍。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脑出血（右侧基底节区），高血压病3级（极高危），2型糖尿病。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监测患者体温变化，及时发现并处理可能的发热情况。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脉搏和呼吸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83" r="2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观察患者脉搏和呼吸的频率、节律和深度，评估是否存在呼吸急促、呼吸困难等情况。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定期测量患者血压，记录并观察血压波动情况，以判断病情变化和治疗效果。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评估患者意识清晰度、反应灵敏度和定向力等，及时发现意识障碍。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观察患者语言表达和理解能力，评估是否存在失语、言语不清等情况。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语言功能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检查患者肢体肌力、肌张力及协调运动能力，评估神经受损程度和恢复情况。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观察患者情绪变化，了解是否存在焦虑、抑郁等心理问题。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评估患者的家庭、社会支持网络及资源，了解其对社会支持的利用情况。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了解患者面对疾病和治疗的应对方式，提供必要的心理干预和支持。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及时清除呼吸道分泌物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定期为患者吸痰，保持呼吸道通畅，防止窒息和肺部感染。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给予患者吸氧，提高血氧饱和度，减轻脑缺氧症状。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观察呼吸情况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密切观察患者呼吸频率、节律和深度，及时发现异常情况并采取相应措施。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避免剧烈咳嗽和用力排便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指导患者避免剧烈咳嗽和用力排便，以免加重颅内压升高。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使用降颅压药物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根据医嘱使用降颅压药物，如甘露醇、速尿等，以减轻脑水肿和降低颅内压。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床头抬高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将患者床头抬高15-30度，有利于颅内静脉回流，降低颅内压。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控制颅内压升高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预防尿路感染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预防下肢深静脉血栓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预防并发症发生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定期为患者翻身、拍背，鼓励患者深呼吸和有效咳嗽，预防肺部感染。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保持患者皮肤清洁干燥，定期为患者翻身、按摩受压部位，促进血液循环，预防压疮发生。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保持患者会阴部清洁干燥，及时更换尿布或尿垫，预防尿路感染。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鼓励患者尽早进行下肢主动或被动活动，促进血液循环，预防下肢深静脉血栓形成。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https://d.book118.com/728120065114006047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2024-09-29T02:38:57.750</cp:lastPrinted>
  <dcterms:created xsi:type="dcterms:W3CDTF">2024-09-28T18:38:57Z</dcterms:created>
  <dcterms:modified xsi:type="dcterms:W3CDTF">2024-09-28T18:38:59Z</dcterms:modified>
</cp:coreProperties>
</file>