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 id="2147483698"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6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4.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9.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tags" Target="../tags/tag31.xml" /><Relationship Id="rId14" Type="http://schemas.openxmlformats.org/officeDocument/2006/relationships/tags" Target="../tags/tag32.xml" /><Relationship Id="rId15"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1.xml" /><Relationship Id="rId11"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tags" Target="../tags/tag110.xml" /><Relationship Id="rId11"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20.xml" /><Relationship Id="rId11"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 Id="rId7" Type="http://schemas.openxmlformats.org/officeDocument/2006/relationships/tags" Target="../tags/tag117.xml" /><Relationship Id="rId8" Type="http://schemas.openxmlformats.org/officeDocument/2006/relationships/tags" Target="../tags/tag118.xml" /><Relationship Id="rId9" Type="http://schemas.openxmlformats.org/officeDocument/2006/relationships/tags" Target="../tags/tag1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21.xml" /><Relationship Id="rId10" Type="http://schemas.openxmlformats.org/officeDocument/2006/relationships/tags" Target="../tags/tag130.xml" /><Relationship Id="rId11" Type="http://schemas.openxmlformats.org/officeDocument/2006/relationships/slideMaster" Target="../slideMasters/slideMaster2.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slideMaster" Target="../slideMasters/slideMaster2.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4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slideMaster" Target="../slideMasters/slideMaster2.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61.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slideMaster" Target="../slideMasters/slideMaster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74.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9.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14" Type="http://schemas.openxmlformats.org/officeDocument/2006/relationships/tags" Target="../tags/tag192.xml" /><Relationship Id="rId15" Type="http://schemas.openxmlformats.org/officeDocument/2006/relationships/slideMaster" Target="../slideMasters/slideMaster3.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93.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99.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14.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17.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23.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28.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32.xml" /><Relationship Id="rId10" Type="http://schemas.openxmlformats.org/officeDocument/2006/relationships/tags" Target="../tags/tag241.xml" /><Relationship Id="rId11" Type="http://schemas.openxmlformats.org/officeDocument/2006/relationships/slideMaster" Target="../slideMasters/slideMaster3.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42.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49.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slideMaster" Target="../slideMasters/slideMaster3.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61.xml" /><Relationship Id="rId10" Type="http://schemas.openxmlformats.org/officeDocument/2006/relationships/tags" Target="../tags/tag270.xml" /><Relationship Id="rId11" Type="http://schemas.openxmlformats.org/officeDocument/2006/relationships/slideMaster" Target="../slideMasters/slideMaster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271.xml" /><Relationship Id="rId10" Type="http://schemas.openxmlformats.org/officeDocument/2006/relationships/tags" Target="../tags/tag280.xml" /><Relationship Id="rId11" Type="http://schemas.openxmlformats.org/officeDocument/2006/relationships/slideMaster" Target="../slideMasters/slideMaster3.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281.xml" /><Relationship Id="rId10" Type="http://schemas.openxmlformats.org/officeDocument/2006/relationships/tags" Target="../tags/tag290.xml" /><Relationship Id="rId11" Type="http://schemas.openxmlformats.org/officeDocument/2006/relationships/slideMaster" Target="../slideMasters/slideMaster3.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tags" Target="../tags/tag288.xml" /><Relationship Id="rId9" Type="http://schemas.openxmlformats.org/officeDocument/2006/relationships/tags" Target="../tags/tag289.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91.xml" /><Relationship Id="rId10" Type="http://schemas.openxmlformats.org/officeDocument/2006/relationships/tags" Target="../tags/tag300.xml" /><Relationship Id="rId11" Type="http://schemas.openxmlformats.org/officeDocument/2006/relationships/tags" Target="../tags/tag301.xml" /><Relationship Id="rId12" Type="http://schemas.openxmlformats.org/officeDocument/2006/relationships/tags" Target="../tags/tag302.xml" /><Relationship Id="rId13" Type="http://schemas.openxmlformats.org/officeDocument/2006/relationships/slideMaster" Target="../slideMasters/slideMaster3.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tags" Target="../tags/tag297.xml" /><Relationship Id="rId8" Type="http://schemas.openxmlformats.org/officeDocument/2006/relationships/tags" Target="../tags/tag298.xml" /><Relationship Id="rId9" Type="http://schemas.openxmlformats.org/officeDocument/2006/relationships/tags" Target="../tags/tag299.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303.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slideMaster" Target="../slideMasters/slideMaster3.xml" /><Relationship Id="rId2" Type="http://schemas.openxmlformats.org/officeDocument/2006/relationships/tags" Target="../tags/tag304.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90424E-089F-4F34-94B9-893D826A4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DD6FC-1FF6-4012-B759-5A9ACF70B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067CAB-B387-48F9-8686-DC69B8148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014C7F-5B4B-4C29-9F2A-062C030606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8BCF9D-1A03-4217-808B-D286C90914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5C9625-64B2-45BB-9811-F451F9E0FE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3AA288-7143-4A6C-B4B9-E684EE2CCD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1BC9E5-EC4F-4305-B902-AA36AF660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BF05F-CC82-48AB-B1B5-B5C7CCFB3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4386C-B8A6-4420-99BF-E477B0D9D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70155-A0C9-4BD2-A1E2-29FC27742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grpSp>
        <p:nvGrpSpPr>
          <p:cNvPr id="7" name="组合 6"/>
          <p:cNvGrpSpPr/>
          <p:nvPr userDrawn="1">
            <p:custDataLst>
              <p:tags r:id="rId1"/>
            </p:custDataLst>
          </p:nvPr>
        </p:nvGrpSpPr>
        <p:grpSpPr>
          <a:xfrm>
            <a:off x="-127311" y="5"/>
            <a:ext cx="12429370" cy="2108195"/>
            <a:chOff x="-127311" y="5"/>
            <a:chExt cx="12429370" cy="2108195"/>
          </a:xfrm>
        </p:grpSpPr>
        <p:sp>
          <p:nvSpPr>
            <p:cNvPr id="8" name="任意多边形: 形状 7"/>
            <p:cNvSpPr/>
            <p:nvPr>
              <p:custDataLst>
                <p:tags r:id="rId2"/>
              </p:custDataLst>
            </p:nvPr>
          </p:nvSpPr>
          <p:spPr>
            <a:xfrm rot="4971377">
              <a:off x="5633770" y="-4560088"/>
              <a:ext cx="907207" cy="12429370"/>
            </a:xfrm>
            <a:custGeom>
              <a:gdLst>
                <a:gd name="connsiteX0" fmla="*/ 0 w 1132861"/>
                <a:gd name="connsiteY0" fmla="*/ 0 h 12429370"/>
                <a:gd name="connsiteX1" fmla="*/ 421422 w 1132861"/>
                <a:gd name="connsiteY1" fmla="*/ 52817 h 12429370"/>
                <a:gd name="connsiteX2" fmla="*/ 1132861 w 1132861"/>
                <a:gd name="connsiteY2" fmla="*/ 12429370 h 12429370"/>
                <a:gd name="connsiteX3" fmla="*/ 0 w 1132861"/>
                <a:gd name="connsiteY3" fmla="*/ 12287388 h 12429370"/>
              </a:gdLst>
              <a:cxnLst>
                <a:cxn ang="0">
                  <a:pos x="connsiteX0" y="connsiteY0"/>
                </a:cxn>
                <a:cxn ang="0">
                  <a:pos x="connsiteX1" y="connsiteY1"/>
                </a:cxn>
                <a:cxn ang="0">
                  <a:pos x="connsiteX2" y="connsiteY2"/>
                </a:cxn>
                <a:cxn ang="0">
                  <a:pos x="connsiteX3" y="connsiteY3"/>
                </a:cxn>
              </a:cxnLst>
              <a:rect l="l" t="t" r="r" b="b"/>
              <a:pathLst>
                <a:path w="1132861" h="12429370">
                  <a:moveTo>
                    <a:pt x="0" y="0"/>
                  </a:moveTo>
                  <a:lnTo>
                    <a:pt x="421422" y="52817"/>
                  </a:lnTo>
                  <a:lnTo>
                    <a:pt x="1132861" y="12429370"/>
                  </a:lnTo>
                  <a:lnTo>
                    <a:pt x="0" y="12287388"/>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9" name="任意多边形: 形状 8"/>
            <p:cNvSpPr/>
            <p:nvPr>
              <p:custDataLst>
                <p:tags r:id="rId3"/>
              </p:custDataLst>
            </p:nvPr>
          </p:nvSpPr>
          <p:spPr>
            <a:xfrm rot="5400000">
              <a:off x="5215200" y="-5215203"/>
              <a:ext cx="1761592" cy="12192007"/>
            </a:xfrm>
            <a:custGeom>
              <a:gdLst>
                <a:gd name="connsiteX0" fmla="*/ 0 w 1930397"/>
                <a:gd name="connsiteY0" fmla="*/ 12192007 h 12192007"/>
                <a:gd name="connsiteX1" fmla="*/ 0 w 1930397"/>
                <a:gd name="connsiteY1" fmla="*/ 0 h 12192007"/>
                <a:gd name="connsiteX2" fmla="*/ 758239 w 1930397"/>
                <a:gd name="connsiteY2" fmla="*/ 0 h 12192007"/>
                <a:gd name="connsiteX3" fmla="*/ 1930397 w 1930397"/>
                <a:gd name="connsiteY3" fmla="*/ 12192007 h 12192007"/>
              </a:gdLst>
              <a:cxnLst>
                <a:cxn ang="0">
                  <a:pos x="connsiteX0" y="connsiteY0"/>
                </a:cxn>
                <a:cxn ang="0">
                  <a:pos x="connsiteX1" y="connsiteY1"/>
                </a:cxn>
                <a:cxn ang="0">
                  <a:pos x="connsiteX2" y="connsiteY2"/>
                </a:cxn>
                <a:cxn ang="0">
                  <a:pos x="connsiteX3" y="connsiteY3"/>
                </a:cxn>
              </a:cxnLst>
              <a:rect l="l" t="t" r="r" b="b"/>
              <a:pathLst>
                <a:path w="1930397" h="12192007">
                  <a:moveTo>
                    <a:pt x="0" y="12192007"/>
                  </a:moveTo>
                  <a:lnTo>
                    <a:pt x="0" y="0"/>
                  </a:lnTo>
                  <a:lnTo>
                    <a:pt x="758239" y="0"/>
                  </a:lnTo>
                  <a:lnTo>
                    <a:pt x="1930397" y="1219200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10" name="任意多边形: 形状 9"/>
            <p:cNvSpPr/>
            <p:nvPr>
              <p:custDataLst>
                <p:tags r:id="rId4"/>
              </p:custDataLst>
            </p:nvPr>
          </p:nvSpPr>
          <p:spPr>
            <a:xfrm rot="5107084">
              <a:off x="4552342" y="-3275210"/>
              <a:ext cx="536239" cy="9742831"/>
            </a:xfrm>
            <a:custGeom>
              <a:gdLst>
                <a:gd name="connsiteX0" fmla="*/ 0 w 587624"/>
                <a:gd name="connsiteY0" fmla="*/ 0 h 9742831"/>
                <a:gd name="connsiteX1" fmla="*/ 587624 w 587624"/>
                <a:gd name="connsiteY1" fmla="*/ 9742831 h 9742831"/>
                <a:gd name="connsiteX2" fmla="*/ 0 w 587624"/>
                <a:gd name="connsiteY2" fmla="*/ 9685968 h 9742831"/>
              </a:gdLst>
              <a:cxnLst>
                <a:cxn ang="0">
                  <a:pos x="connsiteX0" y="connsiteY0"/>
                </a:cxn>
                <a:cxn ang="0">
                  <a:pos x="connsiteX1" y="connsiteY1"/>
                </a:cxn>
                <a:cxn ang="0">
                  <a:pos x="connsiteX2" y="connsiteY2"/>
                </a:cxn>
              </a:cxnLst>
              <a:rect l="l" t="t" r="r" b="b"/>
              <a:pathLst>
                <a:path w="587624" h="9742831">
                  <a:moveTo>
                    <a:pt x="0" y="0"/>
                  </a:moveTo>
                  <a:lnTo>
                    <a:pt x="587624" y="9742831"/>
                  </a:lnTo>
                  <a:lnTo>
                    <a:pt x="0" y="968596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11" name="任意多边形: 形状 10"/>
            <p:cNvSpPr/>
            <p:nvPr>
              <p:custDataLst>
                <p:tags r:id="rId5"/>
              </p:custDataLst>
            </p:nvPr>
          </p:nvSpPr>
          <p:spPr>
            <a:xfrm rot="15897559">
              <a:off x="9001004" y="-1390393"/>
              <a:ext cx="846410" cy="5663579"/>
            </a:xfrm>
            <a:custGeom>
              <a:gdLst>
                <a:gd name="connsiteX0" fmla="*/ 927517 w 927517"/>
                <a:gd name="connsiteY0" fmla="*/ 5663579 h 5663579"/>
                <a:gd name="connsiteX1" fmla="*/ 0 w 927517"/>
                <a:gd name="connsiteY1" fmla="*/ 5577535 h 5663579"/>
                <a:gd name="connsiteX2" fmla="*/ 419317 w 927517"/>
                <a:gd name="connsiteY2" fmla="*/ 0 h 5663579"/>
              </a:gdLst>
              <a:cxnLst>
                <a:cxn ang="0">
                  <a:pos x="connsiteX0" y="connsiteY0"/>
                </a:cxn>
                <a:cxn ang="0">
                  <a:pos x="connsiteX1" y="connsiteY1"/>
                </a:cxn>
                <a:cxn ang="0">
                  <a:pos x="connsiteX2" y="connsiteY2"/>
                </a:cxn>
              </a:cxnLst>
              <a:rect l="l" t="t" r="r" b="b"/>
              <a:pathLst>
                <a:path w="927517" h="5663579">
                  <a:moveTo>
                    <a:pt x="927517" y="5663579"/>
                  </a:moveTo>
                  <a:lnTo>
                    <a:pt x="0" y="5577535"/>
                  </a:lnTo>
                  <a:lnTo>
                    <a:pt x="419317" y="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grpSp>
      <p:sp>
        <p:nvSpPr>
          <p:cNvPr id="12" name="等腰三角形 11"/>
          <p:cNvSpPr/>
          <p:nvPr userDrawn="1">
            <p:custDataLst>
              <p:tags r:id="rId6"/>
            </p:custDataLst>
          </p:nvPr>
        </p:nvSpPr>
        <p:spPr>
          <a:xfrm rot="16200000">
            <a:off x="7826138" y="2492134"/>
            <a:ext cx="997432" cy="7734300"/>
          </a:xfrm>
          <a:prstGeom prst="triangle">
            <a:avLst>
              <a:gd name="adj" fmla="val 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ctrTitle" hasCustomPrompt="1"/>
            <p:custDataLst>
              <p:tags r:id="rId7"/>
            </p:custDataLst>
          </p:nvPr>
        </p:nvSpPr>
        <p:spPr>
          <a:xfrm>
            <a:off x="2730319" y="2702794"/>
            <a:ext cx="7117545" cy="1118535"/>
          </a:xfrm>
        </p:spPr>
        <p:txBody>
          <a:bodyPr lIns="90000" tIns="46800" rIns="90000" bIns="46800" anchor="b" anchorCtr="0">
            <a:normAutofit/>
          </a:bodyPr>
          <a:lstStyle>
            <a:lvl1pPr algn="ctr">
              <a:defRPr sz="6600" spc="600" baseline="0">
                <a:solidFill>
                  <a:schemeClr val="tx1">
                    <a:lumMod val="85000"/>
                    <a:lumOff val="15000"/>
                  </a:schemeClr>
                </a:solidFill>
                <a:ea typeface="汉仪旗黑-85S" panose="00020600040101010101" pitchFamily="18"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8"/>
            </p:custDataLst>
          </p:nvPr>
        </p:nvSpPr>
        <p:spPr>
          <a:xfrm>
            <a:off x="2730319" y="3886684"/>
            <a:ext cx="7117545" cy="676319"/>
          </a:xfrm>
        </p:spPr>
        <p:txBody>
          <a:bodyPr lIns="90000" tIns="46800" rIns="90000" bIns="46800" anchor="t">
            <a:normAutofit/>
          </a:bodyPr>
          <a:lstStyle>
            <a:lvl1pPr marL="0" indent="0" algn="ctr" eaLnBrk="1" fontAlgn="auto" latinLnBrk="0" hangingPunct="1">
              <a:lnSpc>
                <a:spcPct val="100000"/>
              </a:lnSpc>
              <a:buNone/>
              <a:defRPr sz="28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10"/>
            </p:custDataLst>
          </p:nvPr>
        </p:nvSpPr>
        <p:spPr/>
        <p:txBody>
          <a:bodyPr/>
          <a:lstStyle/>
          <a:p>
            <a:endParaRPr lang="zh-CN" altLang="en-US"/>
          </a:p>
        </p:txBody>
      </p:sp>
      <p:sp>
        <p:nvSpPr>
          <p:cNvPr id="18" name="灯片编号占位符 17"/>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12"/>
            </p:custDataLst>
          </p:nvPr>
        </p:nvSpPr>
        <p:spPr>
          <a:xfrm>
            <a:off x="3630542" y="4681986"/>
            <a:ext cx="2523129" cy="412826"/>
          </a:xfrm>
        </p:spPr>
        <p:txBody>
          <a:bodyPr lIns="90000" tIns="46800" rIns="90000" bIns="46800" anchor="ctr" anchorCtr="0">
            <a:normAutofit/>
          </a:bodyPr>
          <a:lstStyle>
            <a:lvl1pPr marL="0" indent="0" algn="r">
              <a:lnSpc>
                <a:spcPct val="100000"/>
              </a:lnSpc>
              <a:buNone/>
              <a:defRPr sz="1800">
                <a:solidFill>
                  <a:schemeClr val="tx1">
                    <a:lumMod val="85000"/>
                    <a:lumOff val="15000"/>
                  </a:schemeClr>
                </a:solidFill>
              </a:defRPr>
            </a:lvl1pPr>
          </a:lstStyle>
          <a:p>
            <a:pPr lvl="0"/>
            <a:r>
              <a:rPr lang="zh-CN" altLang="en-US"/>
              <a:t>编辑文本</a:t>
            </a:r>
            <a:endParaRPr lang="zh-CN" altLang="en-US"/>
          </a:p>
        </p:txBody>
      </p:sp>
      <p:sp>
        <p:nvSpPr>
          <p:cNvPr id="13" name="文本占位符 12"/>
          <p:cNvSpPr>
            <a:spLocks noGrp="1"/>
          </p:cNvSpPr>
          <p:nvPr>
            <p:ph type="body" sz="quarter" idx="14" hasCustomPrompt="1"/>
            <p:custDataLst>
              <p:tags r:id="rId13"/>
            </p:custDataLst>
          </p:nvPr>
        </p:nvSpPr>
        <p:spPr>
          <a:xfrm>
            <a:off x="6402188" y="4681986"/>
            <a:ext cx="2523127" cy="412826"/>
          </a:xfrm>
        </p:spPr>
        <p:txBody>
          <a:bodyPr lIns="90000" tIns="46800" rIns="90000" bIns="46800" anchor="ctr" anchorCtr="0">
            <a:normAutofit/>
          </a:bodyPr>
          <a:lstStyle>
            <a:lvl1pPr marL="0" indent="0" algn="l">
              <a:lnSpc>
                <a:spcPct val="100000"/>
              </a:lnSpc>
              <a:buNone/>
              <a:defRPr sz="1800">
                <a:solidFill>
                  <a:schemeClr val="tx1">
                    <a:lumMod val="85000"/>
                    <a:lumOff val="15000"/>
                  </a:schemeClr>
                </a:solidFill>
              </a:defRPr>
            </a:lvl1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7" name="组合 6"/>
          <p:cNvGrpSpPr/>
          <p:nvPr userDrawn="1">
            <p:custDataLst>
              <p:tags r:id="rId1"/>
            </p:custDataLst>
          </p:nvPr>
        </p:nvGrpSpPr>
        <p:grpSpPr>
          <a:xfrm>
            <a:off x="4001597" y="5613400"/>
            <a:ext cx="8190403" cy="1244600"/>
            <a:chOff x="4001597" y="5613400"/>
            <a:chExt cx="8190403" cy="1244600"/>
          </a:xfrm>
        </p:grpSpPr>
        <p:sp>
          <p:nvSpPr>
            <p:cNvPr id="8" name="任意多边形: 形状 7"/>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等腰三角形 8"/>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0" name="组合 9"/>
          <p:cNvGrpSpPr/>
          <p:nvPr userDrawn="1">
            <p:custDataLst>
              <p:tags r:id="rId4"/>
            </p:custDataLst>
          </p:nvPr>
        </p:nvGrpSpPr>
        <p:grpSpPr>
          <a:xfrm>
            <a:off x="5187002" y="2377388"/>
            <a:ext cx="570170" cy="707886"/>
            <a:chOff x="10608342" y="5053054"/>
            <a:chExt cx="1583658" cy="1966165"/>
          </a:xfrm>
        </p:grpSpPr>
        <p:sp>
          <p:nvSpPr>
            <p:cNvPr id="11" name="任意多边形: 形状 10"/>
            <p:cNvSpPr/>
            <p:nvPr>
              <p:custDataLst>
                <p:tags r:id="rId5"/>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等腰三角形 11"/>
            <p:cNvSpPr/>
            <p:nvPr>
              <p:custDataLst>
                <p:tags r:id="rId6"/>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4" name="组合 13"/>
          <p:cNvGrpSpPr/>
          <p:nvPr userDrawn="1">
            <p:custDataLst>
              <p:tags r:id="rId7"/>
            </p:custDataLst>
          </p:nvPr>
        </p:nvGrpSpPr>
        <p:grpSpPr>
          <a:xfrm rot="10800000">
            <a:off x="-1" y="0"/>
            <a:ext cx="12192000" cy="1244600"/>
            <a:chOff x="4001597" y="5613400"/>
            <a:chExt cx="8190403" cy="1244600"/>
          </a:xfrm>
        </p:grpSpPr>
        <p:sp>
          <p:nvSpPr>
            <p:cNvPr id="15" name="任意多边形: 形状 14"/>
            <p:cNvSpPr/>
            <p:nvPr>
              <p:custDataLst>
                <p:tags r:id="rId8"/>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等腰三角形 15"/>
            <p:cNvSpPr/>
            <p:nvPr>
              <p:custDataLst>
                <p:tags r:id="rId9"/>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10"/>
            </p:custDataLst>
          </p:nvPr>
        </p:nvSpPr>
        <p:spPr>
          <a:xfrm>
            <a:off x="3500907" y="3090044"/>
            <a:ext cx="5190185" cy="740727"/>
          </a:xfrm>
        </p:spPr>
        <p:txBody>
          <a:bodyPr lIns="90170" tIns="46990" rIns="90170" bIns="0" anchor="b" anchorCtr="0">
            <a:normAutofit/>
          </a:bodyPr>
          <a:lstStyle>
            <a:lvl1pPr algn="ctr">
              <a:defRPr sz="4000" u="none" strike="noStrike" kern="1200" cap="none" spc="300" normalizeH="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11"/>
            </p:custDataLst>
          </p:nvPr>
        </p:nvSpPr>
        <p:spPr>
          <a:xfrm>
            <a:off x="3500907" y="3883113"/>
            <a:ext cx="5190185" cy="1477027"/>
          </a:xfrm>
        </p:spPr>
        <p:txBody>
          <a:bodyPr lIns="90170" tIns="0" rIns="90170" bIns="4699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12"/>
            </p:custDataLst>
          </p:nvPr>
        </p:nvSpPr>
        <p:spPr/>
        <p:txBody>
          <a:bodyPr>
            <a:normAutofit/>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4"/>
            </p:custDataLst>
          </p:nvPr>
        </p:nvSpPr>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汉仪旗黑-85S" panose="00020600040101010101" pitchFamily="18"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itchFamily="34" charset="0"/>
                <a:ea typeface="微软雅黑"/>
              </a:defRPr>
            </a:lvl1pPr>
            <a:lvl2pPr>
              <a:defRPr sz="1600" baseline="0">
                <a:solidFill>
                  <a:schemeClr val="tx1">
                    <a:lumMod val="85000"/>
                    <a:lumOff val="15000"/>
                  </a:schemeClr>
                </a:solidFill>
                <a:latin typeface="Arial" pitchFamily="34" charset="0"/>
                <a:ea typeface="微软雅黑"/>
              </a:defRPr>
            </a:lvl2pPr>
            <a:lvl3pPr>
              <a:defRPr sz="1600" baseline="0">
                <a:solidFill>
                  <a:schemeClr val="tx1">
                    <a:lumMod val="85000"/>
                    <a:lumOff val="15000"/>
                  </a:schemeClr>
                </a:solidFill>
                <a:latin typeface="Arial" pitchFamily="34" charset="0"/>
                <a:ea typeface="微软雅黑"/>
              </a:defRPr>
            </a:lvl3pPr>
            <a:lvl4pPr>
              <a:defRPr sz="1600" baseline="0">
                <a:solidFill>
                  <a:schemeClr val="tx1">
                    <a:lumMod val="85000"/>
                    <a:lumOff val="15000"/>
                  </a:schemeClr>
                </a:solidFill>
                <a:latin typeface="Arial" pitchFamily="34" charset="0"/>
                <a:ea typeface="微软雅黑"/>
              </a:defRPr>
            </a:lvl4pPr>
            <a:lvl5pPr>
              <a:defRPr sz="16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lIns="90170" tIns="46990" rIns="90170" bIns="46990">
            <a:normAutofit/>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lIns="90170" tIns="46990" rIns="90170" bIns="46990">
            <a:normAutofit/>
          </a:bodyPr>
          <a:lstStyle/>
          <a:p>
            <a:endParaRPr lang="zh-CN" altLang="en-US"/>
          </a:p>
        </p:txBody>
      </p:sp>
      <p:sp>
        <p:nvSpPr>
          <p:cNvPr id="7" name="灯片编号占位符 6"/>
          <p:cNvSpPr>
            <a:spLocks noGrp="1"/>
          </p:cNvSpPr>
          <p:nvPr>
            <p:ph type="sldNum" sz="quarter" idx="12"/>
            <p:custDataLst>
              <p:tags r:id="rId6"/>
            </p:custDataLst>
          </p:nvPr>
        </p:nvSpPr>
        <p:spPr/>
        <p:txBody>
          <a:bodyPr lIns="90170" tIns="46990" rIns="90170" bIns="46990">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10608342" y="5053054"/>
            <a:ext cx="1583658" cy="1966165"/>
            <a:chOff x="10608342" y="5053054"/>
            <a:chExt cx="1583658" cy="1966165"/>
          </a:xfrm>
        </p:grpSpPr>
        <p:sp>
          <p:nvSpPr>
            <p:cNvPr id="10" name="任意多边形: 形状 9"/>
            <p:cNvSpPr/>
            <p:nvPr>
              <p:custDataLst>
                <p:tags r:id="rId2"/>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等腰三角形 10"/>
            <p:cNvSpPr/>
            <p:nvPr>
              <p:custDataLst>
                <p:tags r:id="rId3"/>
              </p:custDataLst>
            </p:nvPr>
          </p:nvSpPr>
          <p:spPr>
            <a:xfrm>
              <a:off x="10960100" y="5207000"/>
              <a:ext cx="1231900" cy="1651000"/>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微软雅黑"/>
              </a:defRPr>
            </a:lvl1pPr>
            <a:lvl2pPr indent="0" eaLnBrk="1" fontAlgn="auto" latinLnBrk="0" hangingPunct="1">
              <a:defRPr baseline="0">
                <a:solidFill>
                  <a:schemeClr val="tx1">
                    <a:lumMod val="85000"/>
                    <a:lumOff val="15000"/>
                  </a:schemeClr>
                </a:solidFill>
                <a:latin typeface="Arial" pitchFamily="34" charset="0"/>
                <a:ea typeface="微软雅黑"/>
              </a:defRPr>
            </a:lvl2pPr>
            <a:lvl3pPr indent="0" eaLnBrk="1" fontAlgn="auto" latinLnBrk="0" hangingPunct="1">
              <a:defRPr baseline="0">
                <a:solidFill>
                  <a:schemeClr val="tx1">
                    <a:lumMod val="85000"/>
                    <a:lumOff val="15000"/>
                  </a:schemeClr>
                </a:solidFill>
                <a:latin typeface="Arial" pitchFamily="34" charset="0"/>
                <a:ea typeface="微软雅黑"/>
              </a:defRPr>
            </a:lvl3pPr>
            <a:lvl4pPr indent="0" eaLnBrk="1" fontAlgn="auto" latinLnBrk="0" hangingPunct="1">
              <a:defRPr baseline="0">
                <a:solidFill>
                  <a:schemeClr val="tx1">
                    <a:lumMod val="85000"/>
                    <a:lumOff val="15000"/>
                  </a:schemeClr>
                </a:solidFill>
                <a:latin typeface="Arial" pitchFamily="34" charset="0"/>
                <a:ea typeface="微软雅黑"/>
              </a:defRPr>
            </a:lvl4pPr>
            <a:lvl5pPr indent="0" eaLnBrk="1" fontAlgn="auto" latinLnBrk="0" hangingPunct="1">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3588374" y="2588654"/>
            <a:ext cx="5015250" cy="1519707"/>
          </a:xfrm>
        </p:spPr>
        <p:txBody>
          <a:bodyPr vert="horz" lIns="90170" tIns="46990" rIns="90170" bIns="46990" rtlCol="0" anchor="ctr"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a:solidFill>
                  <a:schemeClr val="tx1">
                    <a:lumMod val="85000"/>
                    <a:lumOff val="15000"/>
                  </a:schemeClr>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2"/>
            </p:custDataLst>
          </p:nvPr>
        </p:nvSpPr>
        <p:spPr/>
        <p:txBody>
          <a:bodyPr lIns="90170" tIns="46990" rIns="90170" bIns="46990">
            <a:normAutofit/>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lIns="90170" tIns="46990" rIns="90170" bIns="46990">
            <a:normAutofit/>
          </a:bodyPr>
          <a:lstStyle/>
          <a:p>
            <a:endParaRPr lang="zh-CN" altLang="en-US"/>
          </a:p>
        </p:txBody>
      </p:sp>
      <p:sp>
        <p:nvSpPr>
          <p:cNvPr id="5" name="灯片编号占位符 4"/>
          <p:cNvSpPr>
            <a:spLocks noGrp="1"/>
          </p:cNvSpPr>
          <p:nvPr>
            <p:ph type="sldNum" sz="quarter" idx="12"/>
            <p:custDataLst>
              <p:tags r:id="rId4"/>
            </p:custDataLst>
          </p:nvPr>
        </p:nvSpPr>
        <p:spPr/>
        <p:txBody>
          <a:bodyPr lIns="90170" tIns="46990" rIns="90170" bIns="46990">
            <a:normAutofit/>
          </a:bodyPr>
          <a:lstStyle/>
          <a:p>
            <a:fld id="{49AE70B2-8BF9-45C0-BB95-33D1B9D3A854}" type="slidenum">
              <a:rPr lang="zh-CN" altLang="en-US" smtClean="0"/>
              <a:t>0</a:t>
            </a:fld>
            <a:endParaRPr lang="zh-CN" altLang="en-US"/>
          </a:p>
        </p:txBody>
      </p:sp>
      <p:grpSp>
        <p:nvGrpSpPr>
          <p:cNvPr id="6" name="组合 5"/>
          <p:cNvGrpSpPr/>
          <p:nvPr userDrawn="1">
            <p:custDataLst>
              <p:tags r:id="rId5"/>
            </p:custDataLst>
          </p:nvPr>
        </p:nvGrpSpPr>
        <p:grpSpPr>
          <a:xfrm flipH="1">
            <a:off x="8603626" y="3112882"/>
            <a:ext cx="436739" cy="542227"/>
            <a:chOff x="10608342" y="5053054"/>
            <a:chExt cx="1583658" cy="1966165"/>
          </a:xfrm>
        </p:grpSpPr>
        <p:sp>
          <p:nvSpPr>
            <p:cNvPr id="7" name="任意多边形: 形状 6"/>
            <p:cNvSpPr/>
            <p:nvPr>
              <p:custDataLst>
                <p:tags r:id="rId6"/>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等腰三角形 7"/>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9" name="组合 8"/>
          <p:cNvGrpSpPr/>
          <p:nvPr userDrawn="1">
            <p:custDataLst>
              <p:tags r:id="rId8"/>
            </p:custDataLst>
          </p:nvPr>
        </p:nvGrpSpPr>
        <p:grpSpPr>
          <a:xfrm>
            <a:off x="3151635" y="3119499"/>
            <a:ext cx="436739" cy="542227"/>
            <a:chOff x="10608342" y="5053054"/>
            <a:chExt cx="1583658" cy="1966165"/>
          </a:xfrm>
        </p:grpSpPr>
        <p:sp>
          <p:nvSpPr>
            <p:cNvPr id="10" name="任意多边形: 形状 9"/>
            <p:cNvSpPr/>
            <p:nvPr>
              <p:custDataLst>
                <p:tags r:id="rId9"/>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1" name="等腰三角形 10"/>
            <p:cNvSpPr/>
            <p:nvPr>
              <p:custDataLst>
                <p:tags r:id="rId10"/>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userDrawn="1">
            <p:ph type="title" hasCustomPrompt="1"/>
            <p:custDataLst>
              <p:tags r:id="rId4"/>
            </p:custDataLst>
          </p:nvPr>
        </p:nvSpPr>
        <p:spPr>
          <a:xfrm>
            <a:off x="838200" y="794326"/>
            <a:ext cx="10515600" cy="540484"/>
          </a:xfrm>
        </p:spPr>
        <p:txBody>
          <a:bodyPr>
            <a:normAutofit/>
          </a:bodyPr>
          <a:lstStyle>
            <a:lvl1pPr>
              <a:defRPr sz="2200" b="1" spc="200" baseline="0">
                <a:solidFill>
                  <a:schemeClr val="tx1">
                    <a:lumMod val="85000"/>
                    <a:lumOff val="15000"/>
                  </a:schemeClr>
                </a:solidFill>
                <a:latin typeface="Arial" pitchFamily="34" charset="0"/>
                <a:ea typeface="微软雅黑"/>
              </a:defRPr>
            </a:lvl1pPr>
          </a:lstStyle>
          <a:p>
            <a:r>
              <a:rPr lang="zh-CN" altLang="en-US"/>
              <a:t>单击此处添加标题</a:t>
            </a:r>
            <a:endParaRPr lang="zh-CN" altLang="en-US"/>
          </a:p>
        </p:txBody>
      </p:sp>
      <p:sp>
        <p:nvSpPr>
          <p:cNvPr id="3" name="日期占位符 2"/>
          <p:cNvSpPr>
            <a:spLocks noGrp="1"/>
          </p:cNvSpPr>
          <p:nvPr userDrawn="1">
            <p:ph type="dt" sz="half" idx="10"/>
            <p:custDataLst>
              <p:tags r:id="rId5"/>
            </p:custDataLst>
          </p:nvPr>
        </p:nvSpPr>
        <p:spPr/>
        <p:txBody>
          <a:bodyPr/>
          <a:lstStyle>
            <a:lvl1pPr>
              <a:defRPr baseline="0">
                <a:latin typeface="微软雅黑" panose="020b050302020402020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lvl1pPr>
              <a:defRPr baseline="0">
                <a:latin typeface="微软雅黑" panose="020b0503020204020204" charset="-122"/>
              </a:defRPr>
            </a:lvl1p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lvl1pPr>
              <a:defRPr baseline="0">
                <a:latin typeface="微软雅黑" panose="020b050302020402020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endParaRPr>
          </a:p>
        </p:txBody>
      </p:sp>
      <p:grpSp>
        <p:nvGrpSpPr>
          <p:cNvPr id="11" name="组合 10"/>
          <p:cNvGrpSpPr/>
          <p:nvPr userDrawn="1">
            <p:custDataLst>
              <p:tags r:id="rId2"/>
            </p:custDataLst>
          </p:nvPr>
        </p:nvGrpSpPr>
        <p:grpSpPr>
          <a:xfrm rot="16200000">
            <a:off x="11009630" y="351790"/>
            <a:ext cx="737870" cy="916305"/>
            <a:chOff x="10608342" y="5053054"/>
            <a:chExt cx="1583658" cy="1966165"/>
          </a:xfrm>
        </p:grpSpPr>
        <p:sp>
          <p:nvSpPr>
            <p:cNvPr id="12" name="任意多边形: 形状 11"/>
            <p:cNvSpPr/>
            <p:nvPr>
              <p:custDataLst>
                <p:tags r:id="rId3"/>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3" name="等腰三角形 12"/>
            <p:cNvSpPr/>
            <p:nvPr>
              <p:custDataLst>
                <p:tags r:id="rId4"/>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grpSp>
        <p:nvGrpSpPr>
          <p:cNvPr id="14" name="组合 13"/>
          <p:cNvGrpSpPr/>
          <p:nvPr userDrawn="1">
            <p:custDataLst>
              <p:tags r:id="rId5"/>
            </p:custDataLst>
          </p:nvPr>
        </p:nvGrpSpPr>
        <p:grpSpPr>
          <a:xfrm rot="5400000">
            <a:off x="443865" y="5584825"/>
            <a:ext cx="737870" cy="916305"/>
            <a:chOff x="10608342" y="5053054"/>
            <a:chExt cx="1583658" cy="1966165"/>
          </a:xfrm>
        </p:grpSpPr>
        <p:sp>
          <p:nvSpPr>
            <p:cNvPr id="16" name="任意多边形: 形状 15"/>
            <p:cNvSpPr/>
            <p:nvPr>
              <p:custDataLst>
                <p:tags r:id="rId6"/>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7" name="等腰三角形 16"/>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1"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hasCustomPrompt="1"/>
            <p:custDataLst>
              <p:tags r:id="rId9"/>
            </p:custDataLst>
          </p:nvPr>
        </p:nvSpPr>
        <p:spPr>
          <a:xfrm>
            <a:off x="1281113" y="2163600"/>
            <a:ext cx="9626600" cy="3445200"/>
          </a:xfrm>
        </p:spPr>
        <p:txBody>
          <a:bodyPr>
            <a:normAutofit/>
          </a:bodyPr>
          <a:lstStyle>
            <a:lvl1pPr marL="0" indent="0">
              <a:buNone/>
              <a:defRPr sz="1600" u="none" strike="noStrike" kern="1200" cap="none" spc="0" normalizeH="0" baseline="0">
                <a:solidFill>
                  <a:schemeClr val="tx1">
                    <a:lumMod val="85000"/>
                    <a:lumOff val="15000"/>
                  </a:schemeClr>
                </a:solidFill>
                <a:uFillTx/>
                <a:latin typeface="Arial" pitchFamily="34" charset="0"/>
                <a:ea typeface="微软雅黑"/>
              </a:defRPr>
            </a:lvl1pPr>
            <a:lvl2pPr>
              <a:defRPr baseline="0">
                <a:solidFill>
                  <a:schemeClr val="tx1"/>
                </a:solidFill>
                <a:latin typeface="微软雅黑" panose="020b0503020204020204" charset="-122"/>
                <a:ea typeface="微软雅黑"/>
              </a:defRPr>
            </a:lvl2pPr>
            <a:lvl3pPr>
              <a:defRPr baseline="0">
                <a:solidFill>
                  <a:schemeClr val="tx1"/>
                </a:solidFill>
                <a:latin typeface="微软雅黑" panose="020b0503020204020204" charset="-122"/>
                <a:ea typeface="微软雅黑"/>
              </a:defRPr>
            </a:lvl3pPr>
            <a:lvl4pPr>
              <a:defRPr baseline="0">
                <a:solidFill>
                  <a:schemeClr val="tx1"/>
                </a:solidFill>
                <a:latin typeface="微软雅黑" panose="020b0503020204020204" charset="-122"/>
                <a:ea typeface="微软雅黑"/>
              </a:defRPr>
            </a:lvl4pPr>
            <a:lvl5pPr>
              <a:defRPr baseline="0">
                <a:solidFill>
                  <a:schemeClr val="tx1"/>
                </a:solidFill>
                <a:latin typeface="微软雅黑" panose="020b0503020204020204" charset="-122"/>
                <a:ea typeface="微软雅黑"/>
              </a:defRPr>
            </a:lvl5pPr>
          </a:lstStyle>
          <a:p>
            <a:pPr lvl="0"/>
            <a:r>
              <a:rPr lang="zh-CN" altLang="en-US"/>
              <a:t>单击此处添加文本</a:t>
            </a:r>
            <a:endParaRPr lang="zh-CN" altLang="en-US"/>
          </a:p>
        </p:txBody>
      </p:sp>
      <p:sp>
        <p:nvSpPr>
          <p:cNvPr id="3" name="日期占位符 2"/>
          <p:cNvSpPr>
            <a:spLocks noGrp="1"/>
          </p:cNvSpPr>
          <p:nvPr>
            <p:ph type="dt" sz="half" idx="10"/>
            <p:custDataLst>
              <p:tags r:id="rId10"/>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灯片编号占位符 4"/>
          <p:cNvSpPr>
            <a:spLocks noGrp="1"/>
          </p:cNvSpPr>
          <p:nvPr>
            <p:ph type="sldNum" sz="quarter" idx="12"/>
            <p:custDataLst>
              <p:tags r:id="rId11"/>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4" name="页脚占位符 3"/>
          <p:cNvSpPr>
            <a:spLocks noGrp="1"/>
          </p:cNvSpPr>
          <p:nvPr>
            <p:ph type="ftr" sz="quarter" idx="11"/>
            <p:custDataLst>
              <p:tags r:id="rId12"/>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3" name="矩形 12"/>
          <p:cNvSpPr/>
          <p:nvPr userDrawn="1">
            <p:custDataLst>
              <p:tags r:id="rId1"/>
            </p:custDataLst>
          </p:nvPr>
        </p:nvSpPr>
        <p:spPr>
          <a:xfrm>
            <a:off x="0" y="0"/>
            <a:ext cx="4823460" cy="685863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Arial" pitchFamily="34" charset="0"/>
              <a:ea typeface="微软雅黑"/>
              <a:sym typeface="+mn-ea"/>
            </a:endParaRPr>
          </a:p>
        </p:txBody>
      </p:sp>
      <p:sp>
        <p:nvSpPr>
          <p:cNvPr id="2" name="标题 1"/>
          <p:cNvSpPr>
            <a:spLocks noGrp="1"/>
          </p:cNvSpPr>
          <p:nvPr userDrawn="1">
            <p:ph type="title" hasCustomPrompt="1"/>
            <p:custDataLst>
              <p:tags r:id="rId2"/>
            </p:custDataLst>
          </p:nvPr>
        </p:nvSpPr>
        <p:spPr>
          <a:xfrm>
            <a:off x="583200" y="770400"/>
            <a:ext cx="3960000" cy="882000"/>
          </a:xfrm>
        </p:spPr>
        <p:txBody>
          <a:bodyPr anchor="ctr">
            <a:normAutofit/>
          </a:bodyPr>
          <a:lstStyle>
            <a:lvl1pPr>
              <a:defRPr sz="3200" b="1" u="none" strike="noStrike" kern="1200" cap="none" spc="0" normalizeH="0" baseline="0">
                <a:solidFill>
                  <a:schemeClr val="bg1"/>
                </a:solidFill>
                <a:uFillTx/>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586800" y="1764000"/>
            <a:ext cx="3956400" cy="4093200"/>
          </a:xfrm>
        </p:spPr>
        <p:txBody>
          <a:bodyPr>
            <a:normAutofit/>
          </a:bodyPr>
          <a:lstStyle>
            <a:lvl1pPr marL="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1pPr>
            <a:lvl2pPr marL="4572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2pPr>
            <a:lvl3pPr marL="9144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3pPr>
            <a:lvl4pPr marL="13716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4pPr>
            <a:lvl5pPr marL="18288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内容占位符 8"/>
          <p:cNvSpPr>
            <a:spLocks noGrp="1"/>
          </p:cNvSpPr>
          <p:nvPr userDrawn="1">
            <p:ph sz="quarter" idx="14"/>
            <p:custDataLst>
              <p:tags r:id="rId7"/>
            </p:custDataLst>
          </p:nvPr>
        </p:nvSpPr>
        <p:spPr>
          <a:xfrm>
            <a:off x="5101200" y="769938"/>
            <a:ext cx="6480000" cy="5087937"/>
          </a:xfrm>
        </p:spPr>
        <p:txBody>
          <a:bodyPr>
            <a:normAutofit/>
          </a:bodyPr>
          <a:lstStyle>
            <a:lvl1pPr marL="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1pPr>
            <a:lvl2pPr marL="4572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2pPr>
            <a:lvl3pPr marL="9144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3pPr>
            <a:lvl4pPr marL="13716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4pPr>
            <a:lvl5pPr marL="18288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grpSp>
        <p:nvGrpSpPr>
          <p:cNvPr id="11" name="组合 10"/>
          <p:cNvGrpSpPr/>
          <p:nvPr userDrawn="1">
            <p:custDataLst>
              <p:tags r:id="rId8"/>
            </p:custDataLst>
          </p:nvPr>
        </p:nvGrpSpPr>
        <p:grpSpPr>
          <a:xfrm>
            <a:off x="-1" y="0"/>
            <a:ext cx="4823460" cy="769938"/>
            <a:chOff x="-1" y="0"/>
            <a:chExt cx="4823460" cy="769938"/>
          </a:xfrm>
        </p:grpSpPr>
        <p:sp>
          <p:nvSpPr>
            <p:cNvPr id="12" name="任意多边形: 形状 11"/>
            <p:cNvSpPr/>
            <p:nvPr>
              <p:custDataLst>
                <p:tags r:id="rId9"/>
              </p:custDataLst>
            </p:nvPr>
          </p:nvSpPr>
          <p:spPr>
            <a:xfrm rot="10800000">
              <a:off x="0" y="0"/>
              <a:ext cx="4823459" cy="769938"/>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4" name="等腰三角形 13"/>
            <p:cNvSpPr/>
            <p:nvPr>
              <p:custDataLst>
                <p:tags r:id="rId10"/>
              </p:custDataLst>
            </p:nvPr>
          </p:nvSpPr>
          <p:spPr>
            <a:xfrm rot="10800000">
              <a:off x="-1" y="0"/>
              <a:ext cx="3754576" cy="562171"/>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lumMod val="85000"/>
                    <a:lumOff val="15000"/>
                  </a:schemeClr>
                </a:solidFill>
                <a:ea typeface="微软雅黑"/>
              </a:endParaRPr>
            </a:p>
          </p:txBody>
        </p:sp>
      </p:gr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3" name="矩形 12"/>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Arial" pitchFamily="34" charset="0"/>
              <a:ea typeface="微软雅黑"/>
              <a:sym typeface="+mn-ea"/>
            </a:endParaRPr>
          </a:p>
        </p:txBody>
      </p:sp>
      <p:sp>
        <p:nvSpPr>
          <p:cNvPr id="2" name="标题 1"/>
          <p:cNvSpPr>
            <a:spLocks noGrp="1"/>
          </p:cNvSpPr>
          <p:nvPr userDrawn="1">
            <p:ph type="title"/>
            <p:custDataLst>
              <p:tags r:id="rId2"/>
            </p:custDataLst>
          </p:nvPr>
        </p:nvSpPr>
        <p:spPr>
          <a:xfrm>
            <a:off x="612000" y="781200"/>
            <a:ext cx="10976400" cy="626400"/>
          </a:xfrm>
        </p:spPr>
        <p:txBody>
          <a:bodyPr anchor="ctr"/>
          <a:lstStyle>
            <a:lvl1pPr algn="ctr">
              <a:defRPr sz="3600" b="1" u="none" strike="noStrike" kern="1200" cap="none" spc="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3"/>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612000" y="1659600"/>
            <a:ext cx="10975975" cy="828000"/>
          </a:xfrm>
        </p:spPr>
        <p:txBody>
          <a:bodyPr>
            <a:normAutofit/>
          </a:bodyPr>
          <a:lstStyle>
            <a:lvl1pPr marL="0" indent="0" algn="ctr">
              <a:lnSpc>
                <a:spcPct val="130000"/>
              </a:lnSpc>
              <a:spcBef>
                <a:spcPct val="0"/>
              </a:spcBef>
              <a:spcAft>
                <a:spcPts val="1000"/>
              </a:spcAft>
              <a:buNone/>
              <a:defRPr sz="1600" u="none" strike="noStrike" kern="1200" cap="none" spc="0" normalizeH="0"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7"/>
            </p:custDataLst>
          </p:nvPr>
        </p:nvSpPr>
        <p:spPr>
          <a:xfrm>
            <a:off x="612775" y="2808000"/>
            <a:ext cx="10965600" cy="34308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grpSp>
        <p:nvGrpSpPr>
          <p:cNvPr id="12" name="组合 11"/>
          <p:cNvGrpSpPr/>
          <p:nvPr userDrawn="1">
            <p:custDataLst>
              <p:tags r:id="rId8"/>
            </p:custDataLst>
          </p:nvPr>
        </p:nvGrpSpPr>
        <p:grpSpPr>
          <a:xfrm flipV="1">
            <a:off x="5921829" y="0"/>
            <a:ext cx="6270171" cy="812800"/>
            <a:chOff x="4001597" y="5613400"/>
            <a:chExt cx="8190403" cy="1244600"/>
          </a:xfrm>
        </p:grpSpPr>
        <p:sp>
          <p:nvSpPr>
            <p:cNvPr id="14" name="任意多边形: 形状 13"/>
            <p:cNvSpPr/>
            <p:nvPr>
              <p:custDataLst>
                <p:tags r:id="rId9"/>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5" name="等腰三角形 14"/>
            <p:cNvSpPr/>
            <p:nvPr>
              <p:custDataLst>
                <p:tags r:id="rId10"/>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grpSp>
        <p:nvGrpSpPr>
          <p:cNvPr id="12" name="组合 11"/>
          <p:cNvGrpSpPr/>
          <p:nvPr userDrawn="1">
            <p:custDataLst>
              <p:tags r:id="rId1"/>
            </p:custDataLst>
          </p:nvPr>
        </p:nvGrpSpPr>
        <p:grpSpPr>
          <a:xfrm flipV="1">
            <a:off x="5921829" y="0"/>
            <a:ext cx="6270171" cy="812800"/>
            <a:chOff x="4001597" y="5613400"/>
            <a:chExt cx="8190403" cy="1244600"/>
          </a:xfrm>
        </p:grpSpPr>
        <p:sp>
          <p:nvSpPr>
            <p:cNvPr id="14" name="任意多边形: 形状 13"/>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endParaRPr>
            </a:p>
          </p:txBody>
        </p:sp>
        <p:sp>
          <p:nvSpPr>
            <p:cNvPr id="15" name="等腰三角形 14"/>
            <p:cNvSpPr/>
            <p:nvPr>
              <p:custDataLst>
                <p:tags r:id="rId3"/>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13" name="矩形 12"/>
          <p:cNvSpPr/>
          <p:nvPr userDrawn="1">
            <p:custDataLst>
              <p:tags r:id="rId4"/>
            </p:custDataLst>
          </p:nvPr>
        </p:nvSpPr>
        <p:spPr>
          <a:xfrm>
            <a:off x="0" y="50419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ea typeface="微软雅黑"/>
              <a:sym typeface="+mn-ea"/>
            </a:endParaRPr>
          </a:p>
        </p:txBody>
      </p:sp>
      <p:sp>
        <p:nvSpPr>
          <p:cNvPr id="2" name="标题 1"/>
          <p:cNvSpPr>
            <a:spLocks noGrp="1"/>
          </p:cNvSpPr>
          <p:nvPr userDrawn="1">
            <p:ph type="title"/>
            <p:custDataLst>
              <p:tags r:id="rId5"/>
            </p:custDataLst>
          </p:nvPr>
        </p:nvSpPr>
        <p:spPr>
          <a:xfrm>
            <a:off x="604520" y="669290"/>
            <a:ext cx="10976610" cy="565150"/>
          </a:xfrm>
        </p:spPr>
        <p:txBody>
          <a:bodyPr anchor="ctr"/>
          <a:lstStyle>
            <a:lvl1pPr algn="ctr">
              <a:lnSpc>
                <a:spcPct val="100000"/>
              </a:lnSpc>
              <a:defRPr sz="3200" b="1"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6"/>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7"/>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8"/>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userDrawn="1">
            <p:ph sz="quarter" idx="13"/>
            <p:custDataLst>
              <p:tags r:id="rId9"/>
            </p:custDataLst>
          </p:nvPr>
        </p:nvSpPr>
        <p:spPr>
          <a:xfrm>
            <a:off x="604837" y="1681200"/>
            <a:ext cx="10990800" cy="3211200"/>
          </a:xfrm>
        </p:spPr>
        <p:txBody>
          <a:bodyPr>
            <a:normAutofit/>
          </a:bodyPr>
          <a:lstStyle>
            <a:lvl1pPr marL="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1pPr>
            <a:lvl2pPr marL="4572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2pPr>
            <a:lvl3pPr marL="9144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3pPr>
            <a:lvl4pPr marL="13716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4pPr>
            <a:lvl5pPr marL="18288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文本占位符 8"/>
          <p:cNvSpPr>
            <a:spLocks noGrp="1"/>
          </p:cNvSpPr>
          <p:nvPr userDrawn="1">
            <p:ph type="body" sz="quarter" idx="14"/>
            <p:custDataLst>
              <p:tags r:id="rId10"/>
            </p:custDataLst>
          </p:nvPr>
        </p:nvSpPr>
        <p:spPr>
          <a:xfrm>
            <a:off x="594000" y="5180400"/>
            <a:ext cx="11001600" cy="1011600"/>
          </a:xfrm>
        </p:spPr>
        <p:txBody>
          <a:bodyPr>
            <a:normAutofit/>
          </a:bodyPr>
          <a:lstStyle>
            <a:lvl1pPr marL="0" indent="0">
              <a:lnSpc>
                <a:spcPct val="130000"/>
              </a:lnSpc>
              <a:spcBef>
                <a:spcPct val="0"/>
              </a:spcBef>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grpSp>
        <p:nvGrpSpPr>
          <p:cNvPr id="16" name="组合 15"/>
          <p:cNvGrpSpPr/>
          <p:nvPr userDrawn="1">
            <p:custDataLst>
              <p:tags r:id="rId1"/>
            </p:custDataLst>
          </p:nvPr>
        </p:nvGrpSpPr>
        <p:grpSpPr>
          <a:xfrm>
            <a:off x="4001597" y="6045200"/>
            <a:ext cx="8190403" cy="812800"/>
            <a:chOff x="4001597" y="5613400"/>
            <a:chExt cx="8190403" cy="1244600"/>
          </a:xfrm>
        </p:grpSpPr>
        <p:sp>
          <p:nvSpPr>
            <p:cNvPr id="17" name="任意多边形: 形状 16"/>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endParaRPr>
            </a:p>
          </p:txBody>
        </p:sp>
        <p:sp>
          <p:nvSpPr>
            <p:cNvPr id="18" name="等腰三角形 17"/>
            <p:cNvSpPr/>
            <p:nvPr>
              <p:custDataLst>
                <p:tags r:id="rId3"/>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15" name="矩形 14"/>
          <p:cNvSpPr/>
          <p:nvPr userDrawn="1">
            <p:custDataLst>
              <p:tags r:id="rId4"/>
            </p:custDataLst>
          </p:nvPr>
        </p:nvSpPr>
        <p:spPr>
          <a:xfrm>
            <a:off x="0" y="0"/>
            <a:ext cx="12192000" cy="914407"/>
          </a:xfrm>
          <a:prstGeom prst="rect">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chemeClr val="bg1"/>
              </a:solidFill>
              <a:latin typeface="Viner Hand ITC" panose="03070502030502020203" charset="0"/>
              <a:ea typeface="微软雅黑"/>
              <a:cs typeface="Viner Hand ITC" panose="03070502030502020203" charset="0"/>
              <a:sym typeface="+mn-ea"/>
            </a:endParaRPr>
          </a:p>
        </p:txBody>
      </p:sp>
      <p:sp>
        <p:nvSpPr>
          <p:cNvPr id="2" name="标题 1"/>
          <p:cNvSpPr>
            <a:spLocks noGrp="1"/>
          </p:cNvSpPr>
          <p:nvPr>
            <p:ph type="title"/>
            <p:custDataLst>
              <p:tags r:id="rId5"/>
            </p:custDataLst>
          </p:nvPr>
        </p:nvSpPr>
        <p:spPr>
          <a:xfrm>
            <a:off x="579600" y="237600"/>
            <a:ext cx="11037600" cy="441964"/>
          </a:xfrm>
        </p:spPr>
        <p:txBody>
          <a:bodyPr>
            <a:noAutofit/>
          </a:bodyPr>
          <a:lstStyle>
            <a:lvl1pPr>
              <a:lnSpc>
                <a:spcPct val="100000"/>
              </a:lnSpc>
              <a:defRPr sz="2400" b="1" u="none" strike="noStrike" kern="1200" cap="none" spc="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3" name="日期占位符 2"/>
          <p:cNvSpPr>
            <a:spLocks noGrp="1"/>
          </p:cNvSpPr>
          <p:nvPr>
            <p:ph type="dt" sz="half" idx="10"/>
            <p:custDataLst>
              <p:tags r:id="rId7"/>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9" name="内容占位符 8"/>
          <p:cNvSpPr>
            <a:spLocks noGrp="1"/>
          </p:cNvSpPr>
          <p:nvPr>
            <p:ph sz="quarter" idx="14"/>
            <p:custDataLst>
              <p:tags r:id="rId10"/>
            </p:custDataLst>
          </p:nvPr>
        </p:nvSpPr>
        <p:spPr>
          <a:xfrm>
            <a:off x="6242400" y="1663200"/>
            <a:ext cx="5367600" cy="28944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1" name="文本占位符 10"/>
          <p:cNvSpPr>
            <a:spLocks noGrp="1"/>
          </p:cNvSpPr>
          <p:nvPr>
            <p:ph type="body" sz="quarter" idx="15"/>
            <p:custDataLst>
              <p:tags r:id="rId11"/>
            </p:custDataLst>
          </p:nvPr>
        </p:nvSpPr>
        <p:spPr>
          <a:xfrm>
            <a:off x="572400" y="4816800"/>
            <a:ext cx="5342400" cy="781200"/>
          </a:xfrm>
        </p:spPr>
        <p:txBody>
          <a:bodyPr>
            <a:normAutofit/>
          </a:bodyPr>
          <a:lstStyle>
            <a:lvl1pPr marL="0" indent="0">
              <a:lnSpc>
                <a:spcPct val="130000"/>
              </a:lnSpc>
              <a:spcBef>
                <a:spcPct val="0"/>
              </a:spcBef>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6253200" y="4813200"/>
            <a:ext cx="5367600" cy="781200"/>
          </a:xfrm>
        </p:spPr>
        <p:txBody>
          <a:bodyPr>
            <a:normAutofit/>
          </a:bodyPr>
          <a:lstStyle>
            <a:lvl1pPr marL="0" indent="0">
              <a:lnSpc>
                <a:spcPct val="130000"/>
              </a:lnSpc>
              <a:spcBef>
                <a:spcPct val="0"/>
              </a:spcBef>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Arial" pitchFamily="34" charset="0"/>
              <a:ea typeface="微软雅黑"/>
              <a:sym typeface="+mn-ea"/>
            </a:endParaRPr>
          </a:p>
        </p:txBody>
      </p:sp>
      <p:grpSp>
        <p:nvGrpSpPr>
          <p:cNvPr id="15" name="组合 14"/>
          <p:cNvGrpSpPr/>
          <p:nvPr userDrawn="1">
            <p:custDataLst>
              <p:tags r:id="rId2"/>
            </p:custDataLst>
          </p:nvPr>
        </p:nvGrpSpPr>
        <p:grpSpPr>
          <a:xfrm rot="10800000">
            <a:off x="0" y="0"/>
            <a:ext cx="5457825" cy="1529715"/>
            <a:chOff x="4001597" y="5613400"/>
            <a:chExt cx="8190403" cy="1244600"/>
          </a:xfrm>
        </p:grpSpPr>
        <p:sp>
          <p:nvSpPr>
            <p:cNvPr id="16" name="任意多边形: 形状 15"/>
            <p:cNvSpPr/>
            <p:nvPr>
              <p:custDataLst>
                <p:tags r:id="rId3"/>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7" name="等腰三角形 16"/>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grpSp>
        <p:nvGrpSpPr>
          <p:cNvPr id="18" name="组合 17"/>
          <p:cNvGrpSpPr/>
          <p:nvPr userDrawn="1">
            <p:custDataLst>
              <p:tags r:id="rId5"/>
            </p:custDataLst>
          </p:nvPr>
        </p:nvGrpSpPr>
        <p:grpSpPr>
          <a:xfrm>
            <a:off x="6734175" y="5323840"/>
            <a:ext cx="5457825" cy="1529715"/>
            <a:chOff x="4001597" y="5613400"/>
            <a:chExt cx="8190403" cy="1244600"/>
          </a:xfrm>
        </p:grpSpPr>
        <p:sp>
          <p:nvSpPr>
            <p:cNvPr id="19" name="任意多边形: 形状 18"/>
            <p:cNvSpPr/>
            <p:nvPr>
              <p:custDataLst>
                <p:tags r:id="rId6"/>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20" name="等腰三角形 19"/>
            <p:cNvSpPr/>
            <p:nvPr>
              <p:custDataLst>
                <p:tags r:id="rId7"/>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2" name="标题 1"/>
          <p:cNvSpPr>
            <a:spLocks noGrp="1"/>
          </p:cNvSpPr>
          <p:nvPr userDrawn="1">
            <p:ph type="title" hasCustomPrompt="1"/>
            <p:custDataLst>
              <p:tags r:id="rId8"/>
            </p:custDataLst>
          </p:nvPr>
        </p:nvSpPr>
        <p:spPr>
          <a:xfrm>
            <a:off x="1522800" y="1339200"/>
            <a:ext cx="9144000" cy="2386800"/>
          </a:xfrm>
        </p:spPr>
        <p:txBody>
          <a:bodyPr anchor="b"/>
          <a:lstStyle>
            <a:lvl1pPr algn="ctr">
              <a:defRPr sz="6000" b="1"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userDrawn="1">
            <p:ph type="dt" sz="half" idx="10"/>
            <p:custDataLst>
              <p:tags r:id="rId9"/>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12"/>
            </p:custDataLst>
          </p:nvPr>
        </p:nvSpPr>
        <p:spPr>
          <a:xfrm>
            <a:off x="1522413" y="3862800"/>
            <a:ext cx="9144000" cy="1656000"/>
          </a:xfrm>
        </p:spPr>
        <p:txBody>
          <a:bodyPr>
            <a:normAutofit/>
          </a:bodyPr>
          <a:lstStyle>
            <a:lvl1pPr marL="0" indent="0" algn="ctr">
              <a:lnSpc>
                <a:spcPct val="130000"/>
              </a:lnSpc>
              <a:spcBef>
                <a:spcPct val="0"/>
              </a:spcBef>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grpSp>
        <p:nvGrpSpPr>
          <p:cNvPr id="7" name="组合 6"/>
          <p:cNvGrpSpPr/>
          <p:nvPr userDrawn="1">
            <p:custDataLst>
              <p:tags r:id="rId1"/>
            </p:custDataLst>
          </p:nvPr>
        </p:nvGrpSpPr>
        <p:grpSpPr>
          <a:xfrm>
            <a:off x="-127311" y="5"/>
            <a:ext cx="12429370" cy="2108195"/>
            <a:chOff x="-127311" y="5"/>
            <a:chExt cx="12429370" cy="2108195"/>
          </a:xfrm>
        </p:grpSpPr>
        <p:sp>
          <p:nvSpPr>
            <p:cNvPr id="8" name="任意多边形: 形状 7"/>
            <p:cNvSpPr/>
            <p:nvPr>
              <p:custDataLst>
                <p:tags r:id="rId2"/>
              </p:custDataLst>
            </p:nvPr>
          </p:nvSpPr>
          <p:spPr>
            <a:xfrm rot="4971377">
              <a:off x="5633770" y="-4560088"/>
              <a:ext cx="907207" cy="12429370"/>
            </a:xfrm>
            <a:custGeom>
              <a:gdLst>
                <a:gd name="connsiteX0" fmla="*/ 0 w 1132861"/>
                <a:gd name="connsiteY0" fmla="*/ 0 h 12429370"/>
                <a:gd name="connsiteX1" fmla="*/ 421422 w 1132861"/>
                <a:gd name="connsiteY1" fmla="*/ 52817 h 12429370"/>
                <a:gd name="connsiteX2" fmla="*/ 1132861 w 1132861"/>
                <a:gd name="connsiteY2" fmla="*/ 12429370 h 12429370"/>
                <a:gd name="connsiteX3" fmla="*/ 0 w 1132861"/>
                <a:gd name="connsiteY3" fmla="*/ 12287388 h 12429370"/>
              </a:gdLst>
              <a:cxnLst>
                <a:cxn ang="0">
                  <a:pos x="connsiteX0" y="connsiteY0"/>
                </a:cxn>
                <a:cxn ang="0">
                  <a:pos x="connsiteX1" y="connsiteY1"/>
                </a:cxn>
                <a:cxn ang="0">
                  <a:pos x="connsiteX2" y="connsiteY2"/>
                </a:cxn>
                <a:cxn ang="0">
                  <a:pos x="connsiteX3" y="connsiteY3"/>
                </a:cxn>
              </a:cxnLst>
              <a:rect l="l" t="t" r="r" b="b"/>
              <a:pathLst>
                <a:path w="1132861" h="12429370">
                  <a:moveTo>
                    <a:pt x="0" y="0"/>
                  </a:moveTo>
                  <a:lnTo>
                    <a:pt x="421422" y="52817"/>
                  </a:lnTo>
                  <a:lnTo>
                    <a:pt x="1132861" y="12429370"/>
                  </a:lnTo>
                  <a:lnTo>
                    <a:pt x="0" y="12287388"/>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任意多边形: 形状 8"/>
            <p:cNvSpPr/>
            <p:nvPr>
              <p:custDataLst>
                <p:tags r:id="rId3"/>
              </p:custDataLst>
            </p:nvPr>
          </p:nvSpPr>
          <p:spPr>
            <a:xfrm rot="5400000">
              <a:off x="5215200" y="-5215203"/>
              <a:ext cx="1761592" cy="12192007"/>
            </a:xfrm>
            <a:custGeom>
              <a:gdLst>
                <a:gd name="connsiteX0" fmla="*/ 0 w 1930397"/>
                <a:gd name="connsiteY0" fmla="*/ 12192007 h 12192007"/>
                <a:gd name="connsiteX1" fmla="*/ 0 w 1930397"/>
                <a:gd name="connsiteY1" fmla="*/ 0 h 12192007"/>
                <a:gd name="connsiteX2" fmla="*/ 758239 w 1930397"/>
                <a:gd name="connsiteY2" fmla="*/ 0 h 12192007"/>
                <a:gd name="connsiteX3" fmla="*/ 1930397 w 1930397"/>
                <a:gd name="connsiteY3" fmla="*/ 12192007 h 12192007"/>
              </a:gdLst>
              <a:cxnLst>
                <a:cxn ang="0">
                  <a:pos x="connsiteX0" y="connsiteY0"/>
                </a:cxn>
                <a:cxn ang="0">
                  <a:pos x="connsiteX1" y="connsiteY1"/>
                </a:cxn>
                <a:cxn ang="0">
                  <a:pos x="connsiteX2" y="connsiteY2"/>
                </a:cxn>
                <a:cxn ang="0">
                  <a:pos x="connsiteX3" y="connsiteY3"/>
                </a:cxn>
              </a:cxnLst>
              <a:rect l="l" t="t" r="r" b="b"/>
              <a:pathLst>
                <a:path w="1930397" h="12192007">
                  <a:moveTo>
                    <a:pt x="0" y="12192007"/>
                  </a:moveTo>
                  <a:lnTo>
                    <a:pt x="0" y="0"/>
                  </a:lnTo>
                  <a:lnTo>
                    <a:pt x="758239" y="0"/>
                  </a:lnTo>
                  <a:lnTo>
                    <a:pt x="1930397" y="1219200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任意多边形: 形状 9"/>
            <p:cNvSpPr/>
            <p:nvPr>
              <p:custDataLst>
                <p:tags r:id="rId4"/>
              </p:custDataLst>
            </p:nvPr>
          </p:nvSpPr>
          <p:spPr>
            <a:xfrm rot="5107084">
              <a:off x="4552342" y="-3275210"/>
              <a:ext cx="536239" cy="9742831"/>
            </a:xfrm>
            <a:custGeom>
              <a:gdLst>
                <a:gd name="connsiteX0" fmla="*/ 0 w 587624"/>
                <a:gd name="connsiteY0" fmla="*/ 0 h 9742831"/>
                <a:gd name="connsiteX1" fmla="*/ 587624 w 587624"/>
                <a:gd name="connsiteY1" fmla="*/ 9742831 h 9742831"/>
                <a:gd name="connsiteX2" fmla="*/ 0 w 587624"/>
                <a:gd name="connsiteY2" fmla="*/ 9685968 h 9742831"/>
              </a:gdLst>
              <a:cxnLst>
                <a:cxn ang="0">
                  <a:pos x="connsiteX0" y="connsiteY0"/>
                </a:cxn>
                <a:cxn ang="0">
                  <a:pos x="connsiteX1" y="connsiteY1"/>
                </a:cxn>
                <a:cxn ang="0">
                  <a:pos x="connsiteX2" y="connsiteY2"/>
                </a:cxn>
              </a:cxnLst>
              <a:rect l="l" t="t" r="r" b="b"/>
              <a:pathLst>
                <a:path w="587624" h="9742831">
                  <a:moveTo>
                    <a:pt x="0" y="0"/>
                  </a:moveTo>
                  <a:lnTo>
                    <a:pt x="587624" y="9742831"/>
                  </a:lnTo>
                  <a:lnTo>
                    <a:pt x="0" y="968596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任意多边形: 形状 10"/>
            <p:cNvSpPr/>
            <p:nvPr>
              <p:custDataLst>
                <p:tags r:id="rId5"/>
              </p:custDataLst>
            </p:nvPr>
          </p:nvSpPr>
          <p:spPr>
            <a:xfrm rot="15897559">
              <a:off x="9001004" y="-1390393"/>
              <a:ext cx="846410" cy="5663579"/>
            </a:xfrm>
            <a:custGeom>
              <a:gdLst>
                <a:gd name="connsiteX0" fmla="*/ 927517 w 927517"/>
                <a:gd name="connsiteY0" fmla="*/ 5663579 h 5663579"/>
                <a:gd name="connsiteX1" fmla="*/ 0 w 927517"/>
                <a:gd name="connsiteY1" fmla="*/ 5577535 h 5663579"/>
                <a:gd name="connsiteX2" fmla="*/ 419317 w 927517"/>
                <a:gd name="connsiteY2" fmla="*/ 0 h 5663579"/>
              </a:gdLst>
              <a:cxnLst>
                <a:cxn ang="0">
                  <a:pos x="connsiteX0" y="connsiteY0"/>
                </a:cxn>
                <a:cxn ang="0">
                  <a:pos x="connsiteX1" y="connsiteY1"/>
                </a:cxn>
                <a:cxn ang="0">
                  <a:pos x="connsiteX2" y="connsiteY2"/>
                </a:cxn>
              </a:cxnLst>
              <a:rect l="l" t="t" r="r" b="b"/>
              <a:pathLst>
                <a:path w="927517" h="5663579">
                  <a:moveTo>
                    <a:pt x="927517" y="5663579"/>
                  </a:moveTo>
                  <a:lnTo>
                    <a:pt x="0" y="5577535"/>
                  </a:lnTo>
                  <a:lnTo>
                    <a:pt x="419317" y="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2" name="等腰三角形 11"/>
          <p:cNvSpPr/>
          <p:nvPr userDrawn="1">
            <p:custDataLst>
              <p:tags r:id="rId6"/>
            </p:custDataLst>
          </p:nvPr>
        </p:nvSpPr>
        <p:spPr>
          <a:xfrm rot="16200000">
            <a:off x="7826138" y="2492134"/>
            <a:ext cx="997432" cy="7734300"/>
          </a:xfrm>
          <a:prstGeom prst="triangle">
            <a:avLst>
              <a:gd name="adj" fmla="val 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ctrTitle" hasCustomPrompt="1"/>
            <p:custDataLst>
              <p:tags r:id="rId7"/>
            </p:custDataLst>
          </p:nvPr>
        </p:nvSpPr>
        <p:spPr>
          <a:xfrm>
            <a:off x="2730319" y="2702794"/>
            <a:ext cx="7117545" cy="1118535"/>
          </a:xfrm>
        </p:spPr>
        <p:txBody>
          <a:bodyPr lIns="90000" tIns="46800" rIns="90000" bIns="46800" anchor="b" anchorCtr="0">
            <a:normAutofit/>
          </a:bodyPr>
          <a:lstStyle>
            <a:lvl1pPr algn="ctr">
              <a:defRPr sz="6600" spc="600" baseline="0">
                <a:solidFill>
                  <a:schemeClr val="tx1">
                    <a:lumMod val="85000"/>
                    <a:lumOff val="15000"/>
                  </a:schemeClr>
                </a:solidFill>
                <a:ea typeface="汉仪旗黑-85S" panose="00020600040101010101" pitchFamily="18"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8"/>
            </p:custDataLst>
          </p:nvPr>
        </p:nvSpPr>
        <p:spPr>
          <a:xfrm>
            <a:off x="2730319" y="3886684"/>
            <a:ext cx="7117545" cy="676319"/>
          </a:xfrm>
        </p:spPr>
        <p:txBody>
          <a:bodyPr lIns="90000" tIns="46800" rIns="90000" bIns="46800" anchor="t">
            <a:normAutofit/>
          </a:bodyPr>
          <a:lstStyle>
            <a:lvl1pPr marL="0" indent="0" algn="ctr" eaLnBrk="1" fontAlgn="auto" latinLnBrk="0" hangingPunct="1">
              <a:lnSpc>
                <a:spcPct val="100000"/>
              </a:lnSpc>
              <a:buNone/>
              <a:defRPr sz="28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10"/>
            </p:custDataLst>
          </p:nvPr>
        </p:nvSpPr>
        <p:spPr/>
        <p:txBody>
          <a:bodyPr/>
          <a:lstStyle/>
          <a:p>
            <a:endParaRPr lang="zh-CN" altLang="en-US"/>
          </a:p>
        </p:txBody>
      </p:sp>
      <p:sp>
        <p:nvSpPr>
          <p:cNvPr id="18" name="灯片编号占位符 17"/>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12"/>
            </p:custDataLst>
          </p:nvPr>
        </p:nvSpPr>
        <p:spPr>
          <a:xfrm>
            <a:off x="3630542" y="4681986"/>
            <a:ext cx="2523129" cy="412826"/>
          </a:xfrm>
        </p:spPr>
        <p:txBody>
          <a:bodyPr lIns="90000" tIns="46800" rIns="90000" bIns="46800" anchor="ctr" anchorCtr="0">
            <a:normAutofit/>
          </a:bodyPr>
          <a:lstStyle>
            <a:lvl1pPr marL="0" indent="0" algn="r">
              <a:lnSpc>
                <a:spcPct val="100000"/>
              </a:lnSpc>
              <a:buNone/>
              <a:defRPr sz="1800">
                <a:solidFill>
                  <a:schemeClr val="tx1">
                    <a:lumMod val="85000"/>
                    <a:lumOff val="15000"/>
                  </a:schemeClr>
                </a:solidFill>
              </a:defRPr>
            </a:lvl1pPr>
          </a:lstStyle>
          <a:p>
            <a:pPr lvl="0"/>
            <a:r>
              <a:rPr lang="zh-CN" altLang="en-US"/>
              <a:t>编辑文本</a:t>
            </a:r>
            <a:endParaRPr lang="zh-CN" altLang="en-US"/>
          </a:p>
        </p:txBody>
      </p:sp>
      <p:sp>
        <p:nvSpPr>
          <p:cNvPr id="13" name="文本占位符 12"/>
          <p:cNvSpPr>
            <a:spLocks noGrp="1"/>
          </p:cNvSpPr>
          <p:nvPr>
            <p:ph type="body" sz="quarter" idx="14" hasCustomPrompt="1"/>
            <p:custDataLst>
              <p:tags r:id="rId13"/>
            </p:custDataLst>
          </p:nvPr>
        </p:nvSpPr>
        <p:spPr>
          <a:xfrm>
            <a:off x="6402188" y="4681986"/>
            <a:ext cx="2523127" cy="412826"/>
          </a:xfrm>
        </p:spPr>
        <p:txBody>
          <a:bodyPr lIns="90000" tIns="46800" rIns="90000" bIns="46800" anchor="ctr" anchorCtr="0">
            <a:normAutofit/>
          </a:bodyPr>
          <a:lstStyle>
            <a:lvl1pPr marL="0" indent="0" algn="l">
              <a:lnSpc>
                <a:spcPct val="100000"/>
              </a:lnSpc>
              <a:buNone/>
              <a:defRPr sz="1800">
                <a:solidFill>
                  <a:schemeClr val="tx1">
                    <a:lumMod val="85000"/>
                    <a:lumOff val="15000"/>
                  </a:schemeClr>
                </a:solidFill>
              </a:defRPr>
            </a:lvl1pPr>
          </a:lstStyle>
          <a:p>
            <a:pPr lvl="0"/>
            <a:r>
              <a:rPr lang="zh-CN" altLang="en-US"/>
              <a:t>编辑文本</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7" name="组合 6"/>
          <p:cNvGrpSpPr/>
          <p:nvPr userDrawn="1">
            <p:custDataLst>
              <p:tags r:id="rId1"/>
            </p:custDataLst>
          </p:nvPr>
        </p:nvGrpSpPr>
        <p:grpSpPr>
          <a:xfrm>
            <a:off x="4001597" y="5613400"/>
            <a:ext cx="8190403" cy="1244600"/>
            <a:chOff x="4001597" y="5613400"/>
            <a:chExt cx="8190403" cy="1244600"/>
          </a:xfrm>
        </p:grpSpPr>
        <p:sp>
          <p:nvSpPr>
            <p:cNvPr id="8" name="任意多边形: 形状 7"/>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等腰三角形 8"/>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0" name="组合 9"/>
          <p:cNvGrpSpPr/>
          <p:nvPr userDrawn="1">
            <p:custDataLst>
              <p:tags r:id="rId4"/>
            </p:custDataLst>
          </p:nvPr>
        </p:nvGrpSpPr>
        <p:grpSpPr>
          <a:xfrm>
            <a:off x="5187002" y="2377388"/>
            <a:ext cx="570170" cy="707886"/>
            <a:chOff x="10608342" y="5053054"/>
            <a:chExt cx="1583658" cy="1966165"/>
          </a:xfrm>
        </p:grpSpPr>
        <p:sp>
          <p:nvSpPr>
            <p:cNvPr id="11" name="任意多边形: 形状 10"/>
            <p:cNvSpPr/>
            <p:nvPr>
              <p:custDataLst>
                <p:tags r:id="rId5"/>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等腰三角形 11"/>
            <p:cNvSpPr/>
            <p:nvPr>
              <p:custDataLst>
                <p:tags r:id="rId6"/>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4" name="组合 13"/>
          <p:cNvGrpSpPr/>
          <p:nvPr userDrawn="1">
            <p:custDataLst>
              <p:tags r:id="rId7"/>
            </p:custDataLst>
          </p:nvPr>
        </p:nvGrpSpPr>
        <p:grpSpPr>
          <a:xfrm rot="10800000">
            <a:off x="-1" y="0"/>
            <a:ext cx="12192000" cy="1244600"/>
            <a:chOff x="4001597" y="5613400"/>
            <a:chExt cx="8190403" cy="1244600"/>
          </a:xfrm>
        </p:grpSpPr>
        <p:sp>
          <p:nvSpPr>
            <p:cNvPr id="15" name="任意多边形: 形状 14"/>
            <p:cNvSpPr/>
            <p:nvPr>
              <p:custDataLst>
                <p:tags r:id="rId8"/>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等腰三角形 15"/>
            <p:cNvSpPr/>
            <p:nvPr>
              <p:custDataLst>
                <p:tags r:id="rId9"/>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10"/>
            </p:custDataLst>
          </p:nvPr>
        </p:nvSpPr>
        <p:spPr>
          <a:xfrm>
            <a:off x="3500907" y="3090044"/>
            <a:ext cx="5190185" cy="740727"/>
          </a:xfrm>
        </p:spPr>
        <p:txBody>
          <a:bodyPr lIns="90170" tIns="46990" rIns="90170" bIns="0" anchor="b" anchorCtr="0">
            <a:normAutofit/>
          </a:bodyPr>
          <a:lstStyle>
            <a:lvl1pPr algn="ctr">
              <a:defRPr sz="4000" u="none" strike="noStrike" kern="1200" cap="none" spc="300" normalizeH="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11"/>
            </p:custDataLst>
          </p:nvPr>
        </p:nvSpPr>
        <p:spPr>
          <a:xfrm>
            <a:off x="3500907" y="3883113"/>
            <a:ext cx="5190185" cy="1477027"/>
          </a:xfrm>
        </p:spPr>
        <p:txBody>
          <a:bodyPr lIns="90170" tIns="0" rIns="90170" bIns="4699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12"/>
            </p:custDataLst>
          </p:nvPr>
        </p:nvSpPr>
        <p:spPr/>
        <p:txBody>
          <a:bodyPr>
            <a:normAutofit/>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4"/>
            </p:custDataLst>
          </p:nvPr>
        </p:nvSpPr>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汉仪旗黑-85S" panose="00020600040101010101" pitchFamily="18"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itchFamily="34" charset="0"/>
                <a:ea typeface="微软雅黑"/>
              </a:defRPr>
            </a:lvl1pPr>
            <a:lvl2pPr>
              <a:defRPr sz="1600" baseline="0">
                <a:solidFill>
                  <a:schemeClr val="tx1">
                    <a:lumMod val="85000"/>
                    <a:lumOff val="15000"/>
                  </a:schemeClr>
                </a:solidFill>
                <a:latin typeface="Arial" pitchFamily="34" charset="0"/>
                <a:ea typeface="微软雅黑"/>
              </a:defRPr>
            </a:lvl2pPr>
            <a:lvl3pPr>
              <a:defRPr sz="1600" baseline="0">
                <a:solidFill>
                  <a:schemeClr val="tx1">
                    <a:lumMod val="85000"/>
                    <a:lumOff val="15000"/>
                  </a:schemeClr>
                </a:solidFill>
                <a:latin typeface="Arial" pitchFamily="34" charset="0"/>
                <a:ea typeface="微软雅黑"/>
              </a:defRPr>
            </a:lvl3pPr>
            <a:lvl4pPr>
              <a:defRPr sz="1600" baseline="0">
                <a:solidFill>
                  <a:schemeClr val="tx1">
                    <a:lumMod val="85000"/>
                    <a:lumOff val="15000"/>
                  </a:schemeClr>
                </a:solidFill>
                <a:latin typeface="Arial" pitchFamily="34" charset="0"/>
                <a:ea typeface="微软雅黑"/>
              </a:defRPr>
            </a:lvl4pPr>
            <a:lvl5pPr>
              <a:defRPr sz="16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lIns="90170" tIns="46990" rIns="90170" bIns="46990">
            <a:normAutofit/>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lIns="90170" tIns="46990" rIns="90170" bIns="46990">
            <a:normAutofit/>
          </a:bodyPr>
          <a:lstStyle/>
          <a:p>
            <a:endParaRPr lang="zh-CN" altLang="en-US"/>
          </a:p>
        </p:txBody>
      </p:sp>
      <p:sp>
        <p:nvSpPr>
          <p:cNvPr id="7" name="灯片编号占位符 6"/>
          <p:cNvSpPr>
            <a:spLocks noGrp="1"/>
          </p:cNvSpPr>
          <p:nvPr>
            <p:ph type="sldNum" sz="quarter" idx="12"/>
            <p:custDataLst>
              <p:tags r:id="rId6"/>
            </p:custDataLst>
          </p:nvPr>
        </p:nvSpPr>
        <p:spPr/>
        <p:txBody>
          <a:bodyPr lIns="90170" tIns="46990" rIns="90170" bIns="46990">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10608342" y="5053054"/>
            <a:ext cx="1583658" cy="1966165"/>
            <a:chOff x="10608342" y="5053054"/>
            <a:chExt cx="1583658" cy="1966165"/>
          </a:xfrm>
        </p:grpSpPr>
        <p:sp>
          <p:nvSpPr>
            <p:cNvPr id="10" name="任意多边形: 形状 9"/>
            <p:cNvSpPr/>
            <p:nvPr>
              <p:custDataLst>
                <p:tags r:id="rId2"/>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等腰三角形 10"/>
            <p:cNvSpPr/>
            <p:nvPr>
              <p:custDataLst>
                <p:tags r:id="rId3"/>
              </p:custDataLst>
            </p:nvPr>
          </p:nvSpPr>
          <p:spPr>
            <a:xfrm>
              <a:off x="10960100" y="5207000"/>
              <a:ext cx="1231900" cy="1651000"/>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微软雅黑"/>
              </a:defRPr>
            </a:lvl1pPr>
            <a:lvl2pPr indent="0" eaLnBrk="1" fontAlgn="auto" latinLnBrk="0" hangingPunct="1">
              <a:defRPr baseline="0">
                <a:solidFill>
                  <a:schemeClr val="tx1">
                    <a:lumMod val="85000"/>
                    <a:lumOff val="15000"/>
                  </a:schemeClr>
                </a:solidFill>
                <a:latin typeface="Arial" pitchFamily="34" charset="0"/>
                <a:ea typeface="微软雅黑"/>
              </a:defRPr>
            </a:lvl2pPr>
            <a:lvl3pPr indent="0" eaLnBrk="1" fontAlgn="auto" latinLnBrk="0" hangingPunct="1">
              <a:defRPr baseline="0">
                <a:solidFill>
                  <a:schemeClr val="tx1">
                    <a:lumMod val="85000"/>
                    <a:lumOff val="15000"/>
                  </a:schemeClr>
                </a:solidFill>
                <a:latin typeface="Arial" pitchFamily="34" charset="0"/>
                <a:ea typeface="微软雅黑"/>
              </a:defRPr>
            </a:lvl3pPr>
            <a:lvl4pPr indent="0" eaLnBrk="1" fontAlgn="auto" latinLnBrk="0" hangingPunct="1">
              <a:defRPr baseline="0">
                <a:solidFill>
                  <a:schemeClr val="tx1">
                    <a:lumMod val="85000"/>
                    <a:lumOff val="15000"/>
                  </a:schemeClr>
                </a:solidFill>
                <a:latin typeface="Arial" pitchFamily="34" charset="0"/>
                <a:ea typeface="微软雅黑"/>
              </a:defRPr>
            </a:lvl4pPr>
            <a:lvl5pPr indent="0" eaLnBrk="1" fontAlgn="auto" latinLnBrk="0" hangingPunct="1">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3588374" y="2588654"/>
            <a:ext cx="5015250" cy="1519707"/>
          </a:xfrm>
        </p:spPr>
        <p:txBody>
          <a:bodyPr vert="horz" lIns="90170" tIns="46990" rIns="90170" bIns="46990" rtlCol="0" anchor="ctr"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a:solidFill>
                  <a:schemeClr val="tx1">
                    <a:lumMod val="85000"/>
                    <a:lumOff val="15000"/>
                  </a:schemeClr>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2"/>
            </p:custDataLst>
          </p:nvPr>
        </p:nvSpPr>
        <p:spPr/>
        <p:txBody>
          <a:bodyPr lIns="90170" tIns="46990" rIns="90170" bIns="46990">
            <a:normAutofit/>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lIns="90170" tIns="46990" rIns="90170" bIns="46990">
            <a:normAutofit/>
          </a:bodyPr>
          <a:lstStyle/>
          <a:p>
            <a:endParaRPr lang="zh-CN" altLang="en-US"/>
          </a:p>
        </p:txBody>
      </p:sp>
      <p:sp>
        <p:nvSpPr>
          <p:cNvPr id="5" name="灯片编号占位符 4"/>
          <p:cNvSpPr>
            <a:spLocks noGrp="1"/>
          </p:cNvSpPr>
          <p:nvPr>
            <p:ph type="sldNum" sz="quarter" idx="12"/>
            <p:custDataLst>
              <p:tags r:id="rId4"/>
            </p:custDataLst>
          </p:nvPr>
        </p:nvSpPr>
        <p:spPr/>
        <p:txBody>
          <a:bodyPr lIns="90170" tIns="46990" rIns="90170" bIns="46990">
            <a:normAutofit/>
          </a:bodyPr>
          <a:lstStyle/>
          <a:p>
            <a:fld id="{49AE70B2-8BF9-45C0-BB95-33D1B9D3A854}" type="slidenum">
              <a:rPr lang="zh-CN" altLang="en-US" smtClean="0"/>
              <a:t>0</a:t>
            </a:fld>
            <a:endParaRPr lang="zh-CN" altLang="en-US"/>
          </a:p>
        </p:txBody>
      </p:sp>
      <p:grpSp>
        <p:nvGrpSpPr>
          <p:cNvPr id="6" name="组合 5"/>
          <p:cNvGrpSpPr/>
          <p:nvPr userDrawn="1">
            <p:custDataLst>
              <p:tags r:id="rId5"/>
            </p:custDataLst>
          </p:nvPr>
        </p:nvGrpSpPr>
        <p:grpSpPr>
          <a:xfrm flipH="1">
            <a:off x="8603626" y="3112882"/>
            <a:ext cx="436739" cy="542227"/>
            <a:chOff x="10608342" y="5053054"/>
            <a:chExt cx="1583658" cy="1966165"/>
          </a:xfrm>
        </p:grpSpPr>
        <p:sp>
          <p:nvSpPr>
            <p:cNvPr id="7" name="任意多边形: 形状 6"/>
            <p:cNvSpPr/>
            <p:nvPr>
              <p:custDataLst>
                <p:tags r:id="rId6"/>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等腰三角形 7"/>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9" name="组合 8"/>
          <p:cNvGrpSpPr/>
          <p:nvPr userDrawn="1">
            <p:custDataLst>
              <p:tags r:id="rId8"/>
            </p:custDataLst>
          </p:nvPr>
        </p:nvGrpSpPr>
        <p:grpSpPr>
          <a:xfrm>
            <a:off x="3151635" y="3119499"/>
            <a:ext cx="436739" cy="542227"/>
            <a:chOff x="10608342" y="5053054"/>
            <a:chExt cx="1583658" cy="1966165"/>
          </a:xfrm>
        </p:grpSpPr>
        <p:sp>
          <p:nvSpPr>
            <p:cNvPr id="10" name="任意多边形: 形状 9"/>
            <p:cNvSpPr/>
            <p:nvPr>
              <p:custDataLst>
                <p:tags r:id="rId9"/>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1" name="等腰三角形 10"/>
            <p:cNvSpPr/>
            <p:nvPr>
              <p:custDataLst>
                <p:tags r:id="rId10"/>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userDrawn="1">
            <p:ph type="title" hasCustomPrompt="1"/>
            <p:custDataLst>
              <p:tags r:id="rId4"/>
            </p:custDataLst>
          </p:nvPr>
        </p:nvSpPr>
        <p:spPr>
          <a:xfrm>
            <a:off x="838200" y="794326"/>
            <a:ext cx="10515600" cy="540484"/>
          </a:xfrm>
        </p:spPr>
        <p:txBody>
          <a:bodyPr>
            <a:normAutofit/>
          </a:bodyPr>
          <a:lstStyle>
            <a:lvl1pPr>
              <a:defRPr sz="2200" b="1" spc="200" baseline="0">
                <a:solidFill>
                  <a:schemeClr val="tx1">
                    <a:lumMod val="85000"/>
                    <a:lumOff val="15000"/>
                  </a:schemeClr>
                </a:solidFill>
                <a:latin typeface="Arial" pitchFamily="34" charset="0"/>
                <a:ea typeface="微软雅黑"/>
              </a:defRPr>
            </a:lvl1pPr>
          </a:lstStyle>
          <a:p>
            <a:r>
              <a:rPr lang="zh-CN" altLang="en-US"/>
              <a:t>单击此处添加标题</a:t>
            </a:r>
            <a:endParaRPr lang="zh-CN" altLang="en-US"/>
          </a:p>
        </p:txBody>
      </p:sp>
      <p:sp>
        <p:nvSpPr>
          <p:cNvPr id="3" name="日期占位符 2"/>
          <p:cNvSpPr>
            <a:spLocks noGrp="1"/>
          </p:cNvSpPr>
          <p:nvPr userDrawn="1">
            <p:ph type="dt" sz="half" idx="10"/>
            <p:custDataLst>
              <p:tags r:id="rId5"/>
            </p:custDataLst>
          </p:nvPr>
        </p:nvSpPr>
        <p:spPr/>
        <p:txBody>
          <a:bodyPr/>
          <a:lstStyle>
            <a:lvl1pPr>
              <a:defRPr baseline="0">
                <a:latin typeface="微软雅黑" panose="020b050302020402020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lvl1pPr>
              <a:defRPr baseline="0">
                <a:latin typeface="微软雅黑" panose="020b0503020204020204" charset="-122"/>
              </a:defRPr>
            </a:lvl1p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lvl1pPr>
              <a:defRPr baseline="0">
                <a:latin typeface="微软雅黑" panose="020b050302020402020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endParaRPr>
          </a:p>
        </p:txBody>
      </p:sp>
      <p:grpSp>
        <p:nvGrpSpPr>
          <p:cNvPr id="11" name="组合 10"/>
          <p:cNvGrpSpPr/>
          <p:nvPr userDrawn="1">
            <p:custDataLst>
              <p:tags r:id="rId2"/>
            </p:custDataLst>
          </p:nvPr>
        </p:nvGrpSpPr>
        <p:grpSpPr>
          <a:xfrm rot="16200000">
            <a:off x="11009630" y="351790"/>
            <a:ext cx="737870" cy="916305"/>
            <a:chOff x="10608342" y="5053054"/>
            <a:chExt cx="1583658" cy="1966165"/>
          </a:xfrm>
        </p:grpSpPr>
        <p:sp>
          <p:nvSpPr>
            <p:cNvPr id="12" name="任意多边形: 形状 11"/>
            <p:cNvSpPr/>
            <p:nvPr>
              <p:custDataLst>
                <p:tags r:id="rId3"/>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3" name="等腰三角形 12"/>
            <p:cNvSpPr/>
            <p:nvPr>
              <p:custDataLst>
                <p:tags r:id="rId4"/>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grpSp>
        <p:nvGrpSpPr>
          <p:cNvPr id="14" name="组合 13"/>
          <p:cNvGrpSpPr/>
          <p:nvPr userDrawn="1">
            <p:custDataLst>
              <p:tags r:id="rId5"/>
            </p:custDataLst>
          </p:nvPr>
        </p:nvGrpSpPr>
        <p:grpSpPr>
          <a:xfrm rot="5400000">
            <a:off x="443865" y="5584825"/>
            <a:ext cx="737870" cy="916305"/>
            <a:chOff x="10608342" y="5053054"/>
            <a:chExt cx="1583658" cy="1966165"/>
          </a:xfrm>
        </p:grpSpPr>
        <p:sp>
          <p:nvSpPr>
            <p:cNvPr id="16" name="任意多边形: 形状 15"/>
            <p:cNvSpPr/>
            <p:nvPr>
              <p:custDataLst>
                <p:tags r:id="rId6"/>
              </p:custDataLst>
            </p:nvPr>
          </p:nvSpPr>
          <p:spPr>
            <a:xfrm rot="697528">
              <a:off x="10608342" y="5053054"/>
              <a:ext cx="1399913" cy="1966165"/>
            </a:xfrm>
            <a:custGeom>
              <a:gdLst>
                <a:gd name="connsiteX0" fmla="*/ 1399913 w 1399913"/>
                <a:gd name="connsiteY0" fmla="*/ 0 h 1966165"/>
                <a:gd name="connsiteX1" fmla="*/ 1399913 w 1399913"/>
                <a:gd name="connsiteY1" fmla="*/ 1678156 h 1966165"/>
                <a:gd name="connsiteX2" fmla="*/ 0 w 1399913"/>
                <a:gd name="connsiteY2" fmla="*/ 1966165 h 1966165"/>
              </a:gdLst>
              <a:cxnLst>
                <a:cxn ang="0">
                  <a:pos x="connsiteX0" y="connsiteY0"/>
                </a:cxn>
                <a:cxn ang="0">
                  <a:pos x="connsiteX1" y="connsiteY1"/>
                </a:cxn>
                <a:cxn ang="0">
                  <a:pos x="connsiteX2" y="connsiteY2"/>
                </a:cxn>
              </a:cxnLst>
              <a:rect l="l" t="t" r="r" b="b"/>
              <a:pathLst>
                <a:path w="1399913" h="1966164">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7" name="等腰三角形 16"/>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1"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hasCustomPrompt="1"/>
            <p:custDataLst>
              <p:tags r:id="rId9"/>
            </p:custDataLst>
          </p:nvPr>
        </p:nvSpPr>
        <p:spPr>
          <a:xfrm>
            <a:off x="1281113" y="2163600"/>
            <a:ext cx="9626600" cy="3445200"/>
          </a:xfrm>
        </p:spPr>
        <p:txBody>
          <a:bodyPr>
            <a:normAutofit/>
          </a:bodyPr>
          <a:lstStyle>
            <a:lvl1pPr marL="0" indent="0">
              <a:buNone/>
              <a:defRPr sz="1600" u="none" strike="noStrike" kern="1200" cap="none" spc="0" normalizeH="0" baseline="0">
                <a:solidFill>
                  <a:schemeClr val="tx1">
                    <a:lumMod val="85000"/>
                    <a:lumOff val="15000"/>
                  </a:schemeClr>
                </a:solidFill>
                <a:uFillTx/>
                <a:latin typeface="Arial" pitchFamily="34" charset="0"/>
                <a:ea typeface="微软雅黑"/>
              </a:defRPr>
            </a:lvl1pPr>
            <a:lvl2pPr>
              <a:defRPr baseline="0">
                <a:solidFill>
                  <a:schemeClr val="tx1"/>
                </a:solidFill>
                <a:latin typeface="微软雅黑" panose="020b0503020204020204" charset="-122"/>
                <a:ea typeface="微软雅黑"/>
              </a:defRPr>
            </a:lvl2pPr>
            <a:lvl3pPr>
              <a:defRPr baseline="0">
                <a:solidFill>
                  <a:schemeClr val="tx1"/>
                </a:solidFill>
                <a:latin typeface="微软雅黑" panose="020b0503020204020204" charset="-122"/>
                <a:ea typeface="微软雅黑"/>
              </a:defRPr>
            </a:lvl3pPr>
            <a:lvl4pPr>
              <a:defRPr baseline="0">
                <a:solidFill>
                  <a:schemeClr val="tx1"/>
                </a:solidFill>
                <a:latin typeface="微软雅黑" panose="020b0503020204020204" charset="-122"/>
                <a:ea typeface="微软雅黑"/>
              </a:defRPr>
            </a:lvl4pPr>
            <a:lvl5pPr>
              <a:defRPr baseline="0">
                <a:solidFill>
                  <a:schemeClr val="tx1"/>
                </a:solidFill>
                <a:latin typeface="微软雅黑" panose="020b0503020204020204" charset="-122"/>
                <a:ea typeface="微软雅黑"/>
              </a:defRPr>
            </a:lvl5pPr>
          </a:lstStyle>
          <a:p>
            <a:pPr lvl="0"/>
            <a:r>
              <a:rPr lang="zh-CN" altLang="en-US"/>
              <a:t>单击此处添加文本</a:t>
            </a:r>
            <a:endParaRPr lang="zh-CN" altLang="en-US"/>
          </a:p>
        </p:txBody>
      </p:sp>
      <p:sp>
        <p:nvSpPr>
          <p:cNvPr id="3" name="日期占位符 2"/>
          <p:cNvSpPr>
            <a:spLocks noGrp="1"/>
          </p:cNvSpPr>
          <p:nvPr>
            <p:ph type="dt" sz="half" idx="10"/>
            <p:custDataLst>
              <p:tags r:id="rId10"/>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灯片编号占位符 4"/>
          <p:cNvSpPr>
            <a:spLocks noGrp="1"/>
          </p:cNvSpPr>
          <p:nvPr>
            <p:ph type="sldNum" sz="quarter" idx="12"/>
            <p:custDataLst>
              <p:tags r:id="rId11"/>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4" name="页脚占位符 3"/>
          <p:cNvSpPr>
            <a:spLocks noGrp="1"/>
          </p:cNvSpPr>
          <p:nvPr>
            <p:ph type="ftr" sz="quarter" idx="11"/>
            <p:custDataLst>
              <p:tags r:id="rId12"/>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3" name="矩形 12"/>
          <p:cNvSpPr/>
          <p:nvPr userDrawn="1">
            <p:custDataLst>
              <p:tags r:id="rId1"/>
            </p:custDataLst>
          </p:nvPr>
        </p:nvSpPr>
        <p:spPr>
          <a:xfrm>
            <a:off x="0" y="0"/>
            <a:ext cx="4823460" cy="685863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Arial" pitchFamily="34" charset="0"/>
              <a:ea typeface="微软雅黑"/>
              <a:sym typeface="+mn-ea"/>
            </a:endParaRPr>
          </a:p>
        </p:txBody>
      </p:sp>
      <p:sp>
        <p:nvSpPr>
          <p:cNvPr id="2" name="标题 1"/>
          <p:cNvSpPr>
            <a:spLocks noGrp="1"/>
          </p:cNvSpPr>
          <p:nvPr userDrawn="1">
            <p:ph type="title" hasCustomPrompt="1"/>
            <p:custDataLst>
              <p:tags r:id="rId2"/>
            </p:custDataLst>
          </p:nvPr>
        </p:nvSpPr>
        <p:spPr>
          <a:xfrm>
            <a:off x="583200" y="770400"/>
            <a:ext cx="3960000" cy="882000"/>
          </a:xfrm>
        </p:spPr>
        <p:txBody>
          <a:bodyPr anchor="ctr">
            <a:normAutofit/>
          </a:bodyPr>
          <a:lstStyle>
            <a:lvl1pPr>
              <a:defRPr sz="3200" b="1" u="none" strike="noStrike" kern="1200" cap="none" spc="0" normalizeH="0" baseline="0">
                <a:solidFill>
                  <a:schemeClr val="bg1"/>
                </a:solidFill>
                <a:uFillTx/>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586800" y="1764000"/>
            <a:ext cx="3956400" cy="4093200"/>
          </a:xfrm>
        </p:spPr>
        <p:txBody>
          <a:bodyPr>
            <a:normAutofit/>
          </a:bodyPr>
          <a:lstStyle>
            <a:lvl1pPr marL="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1pPr>
            <a:lvl2pPr marL="4572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2pPr>
            <a:lvl3pPr marL="9144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3pPr>
            <a:lvl4pPr marL="13716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4pPr>
            <a:lvl5pPr marL="1828800" indent="0">
              <a:lnSpc>
                <a:spcPct val="130000"/>
              </a:lnSpc>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内容占位符 8"/>
          <p:cNvSpPr>
            <a:spLocks noGrp="1"/>
          </p:cNvSpPr>
          <p:nvPr userDrawn="1">
            <p:ph sz="quarter" idx="14"/>
            <p:custDataLst>
              <p:tags r:id="rId7"/>
            </p:custDataLst>
          </p:nvPr>
        </p:nvSpPr>
        <p:spPr>
          <a:xfrm>
            <a:off x="5101200" y="769938"/>
            <a:ext cx="6480000" cy="5087937"/>
          </a:xfrm>
        </p:spPr>
        <p:txBody>
          <a:bodyPr>
            <a:normAutofit/>
          </a:bodyPr>
          <a:lstStyle>
            <a:lvl1pPr marL="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1pPr>
            <a:lvl2pPr marL="4572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2pPr>
            <a:lvl3pPr marL="9144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3pPr>
            <a:lvl4pPr marL="13716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4pPr>
            <a:lvl5pPr marL="1828800" indent="0">
              <a:lnSpc>
                <a:spcPct val="130000"/>
              </a:lnSpc>
              <a:spcAft>
                <a:spcPts val="1000"/>
              </a:spcAft>
              <a:buFont typeface="Arial" pitchFamily="34" charset="0"/>
              <a:buNone/>
              <a:defRPr sz="1600" u="none" strike="noStrike" kern="1200" cap="none" spc="0" normalizeH="0" baseline="0">
                <a:solidFill>
                  <a:schemeClr val="tx1">
                    <a:lumMod val="7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grpSp>
        <p:nvGrpSpPr>
          <p:cNvPr id="11" name="组合 10"/>
          <p:cNvGrpSpPr/>
          <p:nvPr userDrawn="1">
            <p:custDataLst>
              <p:tags r:id="rId8"/>
            </p:custDataLst>
          </p:nvPr>
        </p:nvGrpSpPr>
        <p:grpSpPr>
          <a:xfrm>
            <a:off x="-1" y="0"/>
            <a:ext cx="4823460" cy="769938"/>
            <a:chOff x="-1" y="0"/>
            <a:chExt cx="4823460" cy="769938"/>
          </a:xfrm>
        </p:grpSpPr>
        <p:sp>
          <p:nvSpPr>
            <p:cNvPr id="12" name="任意多边形: 形状 11"/>
            <p:cNvSpPr/>
            <p:nvPr>
              <p:custDataLst>
                <p:tags r:id="rId9"/>
              </p:custDataLst>
            </p:nvPr>
          </p:nvSpPr>
          <p:spPr>
            <a:xfrm rot="10800000">
              <a:off x="0" y="0"/>
              <a:ext cx="4823459" cy="769938"/>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4" name="等腰三角形 13"/>
            <p:cNvSpPr/>
            <p:nvPr>
              <p:custDataLst>
                <p:tags r:id="rId10"/>
              </p:custDataLst>
            </p:nvPr>
          </p:nvSpPr>
          <p:spPr>
            <a:xfrm rot="10800000">
              <a:off x="-1" y="0"/>
              <a:ext cx="3754576" cy="562171"/>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lumMod val="85000"/>
                    <a:lumOff val="15000"/>
                  </a:schemeClr>
                </a:solidFill>
                <a:ea typeface="微软雅黑"/>
              </a:endParaRPr>
            </a:p>
          </p:txBody>
        </p:sp>
      </p:gr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3" name="矩形 12"/>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Arial" pitchFamily="34" charset="0"/>
              <a:ea typeface="微软雅黑"/>
              <a:sym typeface="+mn-ea"/>
            </a:endParaRPr>
          </a:p>
        </p:txBody>
      </p:sp>
      <p:sp>
        <p:nvSpPr>
          <p:cNvPr id="2" name="标题 1"/>
          <p:cNvSpPr>
            <a:spLocks noGrp="1"/>
          </p:cNvSpPr>
          <p:nvPr userDrawn="1">
            <p:ph type="title"/>
            <p:custDataLst>
              <p:tags r:id="rId2"/>
            </p:custDataLst>
          </p:nvPr>
        </p:nvSpPr>
        <p:spPr>
          <a:xfrm>
            <a:off x="612000" y="781200"/>
            <a:ext cx="10976400" cy="626400"/>
          </a:xfrm>
        </p:spPr>
        <p:txBody>
          <a:bodyPr anchor="ctr"/>
          <a:lstStyle>
            <a:lvl1pPr algn="ctr">
              <a:defRPr sz="3600" b="1" u="none" strike="noStrike" kern="1200" cap="none" spc="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3"/>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612000" y="1659600"/>
            <a:ext cx="10975975" cy="828000"/>
          </a:xfrm>
        </p:spPr>
        <p:txBody>
          <a:bodyPr>
            <a:normAutofit/>
          </a:bodyPr>
          <a:lstStyle>
            <a:lvl1pPr marL="0" indent="0" algn="ctr">
              <a:lnSpc>
                <a:spcPct val="130000"/>
              </a:lnSpc>
              <a:spcBef>
                <a:spcPct val="0"/>
              </a:spcBef>
              <a:spcAft>
                <a:spcPts val="1000"/>
              </a:spcAft>
              <a:buNone/>
              <a:defRPr sz="1600" u="none" strike="noStrike" kern="1200" cap="none" spc="0" normalizeH="0"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7"/>
            </p:custDataLst>
          </p:nvPr>
        </p:nvSpPr>
        <p:spPr>
          <a:xfrm>
            <a:off x="612775" y="2808000"/>
            <a:ext cx="10965600" cy="34308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grpSp>
        <p:nvGrpSpPr>
          <p:cNvPr id="12" name="组合 11"/>
          <p:cNvGrpSpPr/>
          <p:nvPr userDrawn="1">
            <p:custDataLst>
              <p:tags r:id="rId8"/>
            </p:custDataLst>
          </p:nvPr>
        </p:nvGrpSpPr>
        <p:grpSpPr>
          <a:xfrm flipV="1">
            <a:off x="5921829" y="0"/>
            <a:ext cx="6270171" cy="812800"/>
            <a:chOff x="4001597" y="5613400"/>
            <a:chExt cx="8190403" cy="1244600"/>
          </a:xfrm>
        </p:grpSpPr>
        <p:sp>
          <p:nvSpPr>
            <p:cNvPr id="14" name="任意多边形: 形状 13"/>
            <p:cNvSpPr/>
            <p:nvPr>
              <p:custDataLst>
                <p:tags r:id="rId9"/>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5" name="等腰三角形 14"/>
            <p:cNvSpPr/>
            <p:nvPr>
              <p:custDataLst>
                <p:tags r:id="rId10"/>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grpSp>
        <p:nvGrpSpPr>
          <p:cNvPr id="12" name="组合 11"/>
          <p:cNvGrpSpPr/>
          <p:nvPr userDrawn="1">
            <p:custDataLst>
              <p:tags r:id="rId1"/>
            </p:custDataLst>
          </p:nvPr>
        </p:nvGrpSpPr>
        <p:grpSpPr>
          <a:xfrm flipV="1">
            <a:off x="5921829" y="0"/>
            <a:ext cx="6270171" cy="812800"/>
            <a:chOff x="4001597" y="5613400"/>
            <a:chExt cx="8190403" cy="1244600"/>
          </a:xfrm>
        </p:grpSpPr>
        <p:sp>
          <p:nvSpPr>
            <p:cNvPr id="14" name="任意多边形: 形状 13"/>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endParaRPr>
            </a:p>
          </p:txBody>
        </p:sp>
        <p:sp>
          <p:nvSpPr>
            <p:cNvPr id="15" name="等腰三角形 14"/>
            <p:cNvSpPr/>
            <p:nvPr>
              <p:custDataLst>
                <p:tags r:id="rId3"/>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13" name="矩形 12"/>
          <p:cNvSpPr/>
          <p:nvPr userDrawn="1">
            <p:custDataLst>
              <p:tags r:id="rId4"/>
            </p:custDataLst>
          </p:nvPr>
        </p:nvSpPr>
        <p:spPr>
          <a:xfrm>
            <a:off x="0" y="50419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ea typeface="微软雅黑"/>
              <a:sym typeface="+mn-ea"/>
            </a:endParaRPr>
          </a:p>
        </p:txBody>
      </p:sp>
      <p:sp>
        <p:nvSpPr>
          <p:cNvPr id="2" name="标题 1"/>
          <p:cNvSpPr>
            <a:spLocks noGrp="1"/>
          </p:cNvSpPr>
          <p:nvPr userDrawn="1">
            <p:ph type="title"/>
            <p:custDataLst>
              <p:tags r:id="rId5"/>
            </p:custDataLst>
          </p:nvPr>
        </p:nvSpPr>
        <p:spPr>
          <a:xfrm>
            <a:off x="604520" y="669290"/>
            <a:ext cx="10976610" cy="565150"/>
          </a:xfrm>
        </p:spPr>
        <p:txBody>
          <a:bodyPr anchor="ctr"/>
          <a:lstStyle>
            <a:lvl1pPr algn="ctr">
              <a:lnSpc>
                <a:spcPct val="100000"/>
              </a:lnSpc>
              <a:defRPr sz="3200" b="1"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6"/>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7"/>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8"/>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userDrawn="1">
            <p:ph sz="quarter" idx="13"/>
            <p:custDataLst>
              <p:tags r:id="rId9"/>
            </p:custDataLst>
          </p:nvPr>
        </p:nvSpPr>
        <p:spPr>
          <a:xfrm>
            <a:off x="604837" y="1681200"/>
            <a:ext cx="10990800" cy="3211200"/>
          </a:xfrm>
        </p:spPr>
        <p:txBody>
          <a:bodyPr>
            <a:normAutofit/>
          </a:bodyPr>
          <a:lstStyle>
            <a:lvl1pPr marL="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1pPr>
            <a:lvl2pPr marL="4572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2pPr>
            <a:lvl3pPr marL="9144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3pPr>
            <a:lvl4pPr marL="13716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4pPr>
            <a:lvl5pPr marL="1828800" indent="0">
              <a:lnSpc>
                <a:spcPct val="130000"/>
              </a:lnSpc>
              <a:spcAft>
                <a:spcPts val="1000"/>
              </a:spcAft>
              <a:buFont typeface="Arial" pitchFamily="34" charset="0"/>
              <a:buNone/>
              <a:defRPr sz="1600"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文本占位符 8"/>
          <p:cNvSpPr>
            <a:spLocks noGrp="1"/>
          </p:cNvSpPr>
          <p:nvPr userDrawn="1">
            <p:ph type="body" sz="quarter" idx="14"/>
            <p:custDataLst>
              <p:tags r:id="rId10"/>
            </p:custDataLst>
          </p:nvPr>
        </p:nvSpPr>
        <p:spPr>
          <a:xfrm>
            <a:off x="594000" y="5180400"/>
            <a:ext cx="11001600" cy="1011600"/>
          </a:xfrm>
        </p:spPr>
        <p:txBody>
          <a:bodyPr>
            <a:normAutofit/>
          </a:bodyPr>
          <a:lstStyle>
            <a:lvl1pPr marL="0" indent="0">
              <a:lnSpc>
                <a:spcPct val="130000"/>
              </a:lnSpc>
              <a:spcBef>
                <a:spcPct val="0"/>
              </a:spcBef>
              <a:spcAft>
                <a:spcPts val="1000"/>
              </a:spcAft>
              <a:buFont typeface="Arial" pitchFamily="34" charset="0"/>
              <a:buNone/>
              <a:defRPr sz="1600" u="none" strike="noStrike" kern="1200" cap="none" spc="0" normalizeH="0"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grpSp>
        <p:nvGrpSpPr>
          <p:cNvPr id="16" name="组合 15"/>
          <p:cNvGrpSpPr/>
          <p:nvPr userDrawn="1">
            <p:custDataLst>
              <p:tags r:id="rId1"/>
            </p:custDataLst>
          </p:nvPr>
        </p:nvGrpSpPr>
        <p:grpSpPr>
          <a:xfrm>
            <a:off x="4001597" y="6045200"/>
            <a:ext cx="8190403" cy="812800"/>
            <a:chOff x="4001597" y="5613400"/>
            <a:chExt cx="8190403" cy="1244600"/>
          </a:xfrm>
        </p:grpSpPr>
        <p:sp>
          <p:nvSpPr>
            <p:cNvPr id="17" name="任意多边形: 形状 16"/>
            <p:cNvSpPr/>
            <p:nvPr>
              <p:custDataLst>
                <p:tags r:id="rId2"/>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endParaRPr>
            </a:p>
          </p:txBody>
        </p:sp>
        <p:sp>
          <p:nvSpPr>
            <p:cNvPr id="18" name="等腰三角形 17"/>
            <p:cNvSpPr/>
            <p:nvPr>
              <p:custDataLst>
                <p:tags r:id="rId3"/>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15" name="矩形 14"/>
          <p:cNvSpPr/>
          <p:nvPr userDrawn="1">
            <p:custDataLst>
              <p:tags r:id="rId4"/>
            </p:custDataLst>
          </p:nvPr>
        </p:nvSpPr>
        <p:spPr>
          <a:xfrm>
            <a:off x="0" y="0"/>
            <a:ext cx="12192000" cy="914407"/>
          </a:xfrm>
          <a:prstGeom prst="rect">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chemeClr val="bg1"/>
              </a:solidFill>
              <a:latin typeface="Viner Hand ITC" panose="03070502030502020203" charset="0"/>
              <a:ea typeface="微软雅黑"/>
              <a:cs typeface="Viner Hand ITC" panose="03070502030502020203" charset="0"/>
              <a:sym typeface="+mn-ea"/>
            </a:endParaRPr>
          </a:p>
        </p:txBody>
      </p:sp>
      <p:sp>
        <p:nvSpPr>
          <p:cNvPr id="2" name="标题 1"/>
          <p:cNvSpPr>
            <a:spLocks noGrp="1"/>
          </p:cNvSpPr>
          <p:nvPr>
            <p:ph type="title"/>
            <p:custDataLst>
              <p:tags r:id="rId5"/>
            </p:custDataLst>
          </p:nvPr>
        </p:nvSpPr>
        <p:spPr>
          <a:xfrm>
            <a:off x="579600" y="237600"/>
            <a:ext cx="11037600" cy="441964"/>
          </a:xfrm>
        </p:spPr>
        <p:txBody>
          <a:bodyPr>
            <a:noAutofit/>
          </a:bodyPr>
          <a:lstStyle>
            <a:lvl1pPr>
              <a:lnSpc>
                <a:spcPct val="100000"/>
              </a:lnSpc>
              <a:defRPr sz="2400" b="1" u="none" strike="noStrike" kern="1200" cap="none" spc="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3" name="日期占位符 2"/>
          <p:cNvSpPr>
            <a:spLocks noGrp="1"/>
          </p:cNvSpPr>
          <p:nvPr>
            <p:ph type="dt" sz="half" idx="10"/>
            <p:custDataLst>
              <p:tags r:id="rId7"/>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9" name="内容占位符 8"/>
          <p:cNvSpPr>
            <a:spLocks noGrp="1"/>
          </p:cNvSpPr>
          <p:nvPr>
            <p:ph sz="quarter" idx="14"/>
            <p:custDataLst>
              <p:tags r:id="rId10"/>
            </p:custDataLst>
          </p:nvPr>
        </p:nvSpPr>
        <p:spPr>
          <a:xfrm>
            <a:off x="6242400" y="1663200"/>
            <a:ext cx="5367600" cy="28944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1" name="文本占位符 10"/>
          <p:cNvSpPr>
            <a:spLocks noGrp="1"/>
          </p:cNvSpPr>
          <p:nvPr>
            <p:ph type="body" sz="quarter" idx="15"/>
            <p:custDataLst>
              <p:tags r:id="rId11"/>
            </p:custDataLst>
          </p:nvPr>
        </p:nvSpPr>
        <p:spPr>
          <a:xfrm>
            <a:off x="572400" y="4816800"/>
            <a:ext cx="5342400" cy="781200"/>
          </a:xfrm>
        </p:spPr>
        <p:txBody>
          <a:bodyPr>
            <a:normAutofit/>
          </a:bodyPr>
          <a:lstStyle>
            <a:lvl1pPr marL="0" indent="0">
              <a:lnSpc>
                <a:spcPct val="130000"/>
              </a:lnSpc>
              <a:spcBef>
                <a:spcPct val="0"/>
              </a:spcBef>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6253200" y="4813200"/>
            <a:ext cx="5367600" cy="781200"/>
          </a:xfrm>
        </p:spPr>
        <p:txBody>
          <a:bodyPr>
            <a:normAutofit/>
          </a:bodyPr>
          <a:lstStyle>
            <a:lvl1pPr marL="0" indent="0">
              <a:lnSpc>
                <a:spcPct val="130000"/>
              </a:lnSpc>
              <a:spcBef>
                <a:spcPct val="0"/>
              </a:spcBef>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Arial" pitchFamily="34" charset="0"/>
              <a:ea typeface="微软雅黑"/>
              <a:sym typeface="+mn-ea"/>
            </a:endParaRPr>
          </a:p>
        </p:txBody>
      </p:sp>
      <p:grpSp>
        <p:nvGrpSpPr>
          <p:cNvPr id="15" name="组合 14"/>
          <p:cNvGrpSpPr/>
          <p:nvPr userDrawn="1">
            <p:custDataLst>
              <p:tags r:id="rId2"/>
            </p:custDataLst>
          </p:nvPr>
        </p:nvGrpSpPr>
        <p:grpSpPr>
          <a:xfrm rot="10800000">
            <a:off x="0" y="0"/>
            <a:ext cx="5457825" cy="1529715"/>
            <a:chOff x="4001597" y="5613400"/>
            <a:chExt cx="8190403" cy="1244600"/>
          </a:xfrm>
        </p:grpSpPr>
        <p:sp>
          <p:nvSpPr>
            <p:cNvPr id="16" name="任意多边形: 形状 15"/>
            <p:cNvSpPr/>
            <p:nvPr>
              <p:custDataLst>
                <p:tags r:id="rId3"/>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17" name="等腰三角形 16"/>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grpSp>
        <p:nvGrpSpPr>
          <p:cNvPr id="18" name="组合 17"/>
          <p:cNvGrpSpPr/>
          <p:nvPr userDrawn="1">
            <p:custDataLst>
              <p:tags r:id="rId5"/>
            </p:custDataLst>
          </p:nvPr>
        </p:nvGrpSpPr>
        <p:grpSpPr>
          <a:xfrm>
            <a:off x="6734175" y="5323840"/>
            <a:ext cx="5457825" cy="1529715"/>
            <a:chOff x="4001597" y="5613400"/>
            <a:chExt cx="8190403" cy="1244600"/>
          </a:xfrm>
        </p:grpSpPr>
        <p:sp>
          <p:nvSpPr>
            <p:cNvPr id="19" name="任意多边形: 形状 18"/>
            <p:cNvSpPr/>
            <p:nvPr>
              <p:custDataLst>
                <p:tags r:id="rId6"/>
              </p:custDataLst>
            </p:nvPr>
          </p:nvSpPr>
          <p:spPr>
            <a:xfrm>
              <a:off x="4001597" y="5613400"/>
              <a:ext cx="8190402" cy="1244600"/>
            </a:xfrm>
            <a:custGeom>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cxnLst>
                <a:cxn ang="0">
                  <a:pos x="connsiteX0" y="connsiteY0"/>
                </a:cxn>
                <a:cxn ang="0">
                  <a:pos x="connsiteX1" y="connsiteY1"/>
                </a:cxn>
                <a:cxn ang="0">
                  <a:pos x="connsiteX2" y="connsiteY2"/>
                </a:cxn>
                <a:cxn ang="0">
                  <a:pos x="connsiteX3" y="connsiteY3"/>
                </a:cxn>
              </a:cxnLst>
              <a:rect l="l" t="t" r="r" b="b"/>
              <a:pathLst>
                <a:path w="8190401"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sp>
          <p:nvSpPr>
            <p:cNvPr id="20" name="等腰三角形 19"/>
            <p:cNvSpPr/>
            <p:nvPr>
              <p:custDataLst>
                <p:tags r:id="rId7"/>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微软雅黑"/>
              </a:endParaRPr>
            </a:p>
          </p:txBody>
        </p:sp>
      </p:grpSp>
      <p:sp>
        <p:nvSpPr>
          <p:cNvPr id="2" name="标题 1"/>
          <p:cNvSpPr>
            <a:spLocks noGrp="1"/>
          </p:cNvSpPr>
          <p:nvPr userDrawn="1">
            <p:ph type="title" hasCustomPrompt="1"/>
            <p:custDataLst>
              <p:tags r:id="rId8"/>
            </p:custDataLst>
          </p:nvPr>
        </p:nvSpPr>
        <p:spPr>
          <a:xfrm>
            <a:off x="1522800" y="1339200"/>
            <a:ext cx="9144000" cy="2386800"/>
          </a:xfrm>
        </p:spPr>
        <p:txBody>
          <a:bodyPr anchor="b"/>
          <a:lstStyle>
            <a:lvl1pPr algn="ctr">
              <a:defRPr sz="6000" b="1"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userDrawn="1">
            <p:ph type="dt" sz="half" idx="10"/>
            <p:custDataLst>
              <p:tags r:id="rId9"/>
            </p:custDataLst>
          </p:nvPr>
        </p:nvSpPr>
        <p:spPr/>
        <p:txBody>
          <a:bodyPr/>
          <a:lstStyle>
            <a:lvl1pPr>
              <a:defRPr u="none" strike="noStrike" kern="1200" cap="none" spc="0" normalizeH="0">
                <a:latin typeface="Arial" pitchFamily="34" charset="0"/>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lvl1pPr>
              <a:defRPr u="none" strike="noStrike" kern="1200" cap="none" spc="0" normalizeH="0">
                <a:latin typeface="Arial" pitchFamily="34" charset="0"/>
                <a:ea typeface="微软雅黑"/>
              </a:defRPr>
            </a:lvl1p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lvl1pPr>
              <a:defRPr u="none" strike="noStrike" kern="1200" cap="none" spc="0" normalizeH="0">
                <a:latin typeface="Arial" pitchFamily="34" charset="0"/>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12"/>
            </p:custDataLst>
          </p:nvPr>
        </p:nvSpPr>
        <p:spPr>
          <a:xfrm>
            <a:off x="1522413" y="3862800"/>
            <a:ext cx="9144000" cy="1656000"/>
          </a:xfrm>
        </p:spPr>
        <p:txBody>
          <a:bodyPr>
            <a:normAutofit/>
          </a:bodyPr>
          <a:lstStyle>
            <a:lvl1pPr marL="0" indent="0" algn="ctr">
              <a:lnSpc>
                <a:spcPct val="130000"/>
              </a:lnSpc>
              <a:spcBef>
                <a:spcPct val="0"/>
              </a:spcBef>
              <a:spcAft>
                <a:spcPts val="1000"/>
              </a:spcAft>
              <a:buNone/>
              <a:defRPr sz="1600"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55.xml" /><Relationship Id="rId2" Type="http://schemas.openxmlformats.org/officeDocument/2006/relationships/slideLayout" Target="../slideLayouts/slideLayout13.xml" /><Relationship Id="rId20" Type="http://schemas.openxmlformats.org/officeDocument/2006/relationships/tags" Target="../tags/tag156.xml" /><Relationship Id="rId21" Type="http://schemas.openxmlformats.org/officeDocument/2006/relationships/tags" Target="../tags/tag157.xml" /><Relationship Id="rId22" Type="http://schemas.openxmlformats.org/officeDocument/2006/relationships/tags" Target="../tags/tag158.xml" /><Relationship Id="rId23" Type="http://schemas.openxmlformats.org/officeDocument/2006/relationships/tags" Target="../tags/tag159.xml" /><Relationship Id="rId24" Type="http://schemas.openxmlformats.org/officeDocument/2006/relationships/tags" Target="../tags/tag160.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315.xml" /><Relationship Id="rId2" Type="http://schemas.openxmlformats.org/officeDocument/2006/relationships/slideLayout" Target="../slideLayouts/slideLayout31.xml" /><Relationship Id="rId20" Type="http://schemas.openxmlformats.org/officeDocument/2006/relationships/tags" Target="../tags/tag316.xml" /><Relationship Id="rId21" Type="http://schemas.openxmlformats.org/officeDocument/2006/relationships/tags" Target="../tags/tag317.xml" /><Relationship Id="rId22" Type="http://schemas.openxmlformats.org/officeDocument/2006/relationships/tags" Target="../tags/tag318.xml" /><Relationship Id="rId23" Type="http://schemas.openxmlformats.org/officeDocument/2006/relationships/tags" Target="../tags/tag319.xml" /><Relationship Id="rId24" Type="http://schemas.openxmlformats.org/officeDocument/2006/relationships/tags" Target="../tags/tag320.xml" /><Relationship Id="rId25"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21.xml" /><Relationship Id="rId3" Type="http://schemas.openxmlformats.org/officeDocument/2006/relationships/tags" Target="../tags/tag32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23.xml" /><Relationship Id="rId3" Type="http://schemas.openxmlformats.org/officeDocument/2006/relationships/tags" Target="../tags/tag324.xml" /><Relationship Id="rId4" Type="http://schemas.openxmlformats.org/officeDocument/2006/relationships/tags" Target="../tags/tag3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26.xml" /><Relationship Id="rId3" Type="http://schemas.openxmlformats.org/officeDocument/2006/relationships/tags" Target="../tags/tag327.xml" /><Relationship Id="rId4" Type="http://schemas.openxmlformats.org/officeDocument/2006/relationships/tags" Target="../tags/tag3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29.xml" /><Relationship Id="rId3" Type="http://schemas.openxmlformats.org/officeDocument/2006/relationships/tags" Target="../tags/tag330.xml" /><Relationship Id="rId4" Type="http://schemas.openxmlformats.org/officeDocument/2006/relationships/tags" Target="../tags/tag3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32.xml" /><Relationship Id="rId3" Type="http://schemas.openxmlformats.org/officeDocument/2006/relationships/tags" Target="../tags/tag333.xml" /><Relationship Id="rId4" Type="http://schemas.openxmlformats.org/officeDocument/2006/relationships/tags" Target="../tags/tag33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38.xml" /><Relationship Id="rId3" Type="http://schemas.openxmlformats.org/officeDocument/2006/relationships/tags" Target="../tags/tag339.xml" /><Relationship Id="rId4" Type="http://schemas.openxmlformats.org/officeDocument/2006/relationships/tags" Target="../tags/tag3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41.xml" /><Relationship Id="rId3" Type="http://schemas.openxmlformats.org/officeDocument/2006/relationships/tags" Target="../tags/tag342.xml" /><Relationship Id="rId4" Type="http://schemas.openxmlformats.org/officeDocument/2006/relationships/tags" Target="../tags/tag3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44.xml" /><Relationship Id="rId3" Type="http://schemas.openxmlformats.org/officeDocument/2006/relationships/tags" Target="../tags/tag345.xml" /><Relationship Id="rId4" Type="http://schemas.openxmlformats.org/officeDocument/2006/relationships/tags" Target="../tags/tag34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47.xml" /><Relationship Id="rId3" Type="http://schemas.openxmlformats.org/officeDocument/2006/relationships/tags" Target="../tags/tag348.xml" /><Relationship Id="rId4" Type="http://schemas.openxmlformats.org/officeDocument/2006/relationships/tags" Target="../tags/tag34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50.xml" /><Relationship Id="rId3" Type="http://schemas.openxmlformats.org/officeDocument/2006/relationships/tags" Target="../tags/tag351.xml" /><Relationship Id="rId4" Type="http://schemas.openxmlformats.org/officeDocument/2006/relationships/tags" Target="../tags/tag35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56.xml" /><Relationship Id="rId3" Type="http://schemas.openxmlformats.org/officeDocument/2006/relationships/tags" Target="../tags/tag357.xml" /><Relationship Id="rId4" Type="http://schemas.openxmlformats.org/officeDocument/2006/relationships/tags" Target="../tags/tag3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59.xml" /><Relationship Id="rId3" Type="http://schemas.openxmlformats.org/officeDocument/2006/relationships/tags" Target="../tags/tag360.xml" /><Relationship Id="rId4" Type="http://schemas.openxmlformats.org/officeDocument/2006/relationships/tags" Target="../tags/tag3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62.xml" /><Relationship Id="rId3" Type="http://schemas.openxmlformats.org/officeDocument/2006/relationships/tags" Target="../tags/tag363.xml" /><Relationship Id="rId4" Type="http://schemas.openxmlformats.org/officeDocument/2006/relationships/tags" Target="../tags/tag36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2006601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ctrTitle"/>
            <p:custDataLst>
              <p:tags r:id="rId2"/>
            </p:custDataLst>
          </p:nvPr>
        </p:nvSpPr>
        <p:spPr>
          <a:xfrm>
            <a:off x="3102610" y="2783840"/>
            <a:ext cx="6388735" cy="2672080"/>
          </a:xfrm>
        </p:spPr>
        <p:txBody>
          <a:bodyPr>
            <a:normAutofit fontScale="90000"/>
          </a:bodyPr>
          <a:lstStyle/>
          <a:p>
            <a:r>
              <a:rPr lang="zh-CN" altLang="en-US">
                <a:solidFill>
                  <a:schemeClr val="accent1"/>
                </a:solidFill>
                <a:sym typeface="+mn-lt"/>
              </a:rPr>
              <a:t>中国血糖监测临床应用指南（2021年版）</a:t>
            </a:r>
            <a:endParaRPr lang="zh-CN" altLang="en-US">
              <a:solidFill>
                <a:schemeClr val="accent1"/>
              </a:solidFill>
              <a:sym typeface="+mn-lt"/>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5405120" cy="723900"/>
          </a:xfrm>
        </p:spPr>
        <p:txBody>
          <a:bodyPr>
            <a:normAutofit/>
          </a:bodyPr>
          <a:lstStyle/>
          <a:p>
            <a:r>
              <a:rPr lang="zh-CN" altLang="zh-CN" sz="3600" b="1" spc="200">
                <a:solidFill>
                  <a:schemeClr val="tx1">
                    <a:lumMod val="85000"/>
                    <a:lumOff val="15000"/>
                  </a:schemeClr>
                </a:solidFill>
                <a:latin typeface="汉仪旗黑-85S" panose="00020600040101010101" pitchFamily="18" charset="-122"/>
                <a:ea typeface="汉仪旗黑-85S" panose="00020600040101010101" pitchFamily="18" charset="-122"/>
              </a:rPr>
              <a:t>常用的血糖监测方法</a:t>
            </a:r>
            <a:endParaRPr lang="zh-CN" altLang="zh-CN" sz="3600" b="1" spc="200">
              <a:solidFill>
                <a:schemeClr val="tx1">
                  <a:lumMod val="85000"/>
                  <a:lumOff val="15000"/>
                </a:schemeClr>
              </a:solidFill>
              <a:latin typeface="汉仪旗黑-85S" panose="00020600040101010101" pitchFamily="18" charset="-122"/>
              <a:ea typeface="汉仪旗黑-85S" panose="00020600040101010101" pitchFamily="18" charset="-122"/>
            </a:endParaRPr>
          </a:p>
        </p:txBody>
      </p:sp>
      <p:sp>
        <p:nvSpPr>
          <p:cNvPr id="2" name="内容占位符 1"/>
          <p:cNvSpPr>
            <a:spLocks noGrp="1"/>
          </p:cNvSpPr>
          <p:nvPr>
            <p:ph sz="quarter" idx="13"/>
            <p:custDataLst>
              <p:tags r:id="rId3"/>
            </p:custDataLst>
          </p:nvPr>
        </p:nvSpPr>
        <p:spPr>
          <a:xfrm>
            <a:off x="3630930" y="1925955"/>
            <a:ext cx="4482465" cy="3445510"/>
          </a:xfrm>
        </p:spPr>
        <p:txBody>
          <a:bodyPr/>
          <a:lstStyle/>
          <a:p>
            <a:pPr marL="285750" indent="-285750">
              <a:lnSpc>
                <a:spcPct val="13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毛细血管血糖监测</a:t>
            </a:r>
            <a:endParaRPr lang="zh-CN" altLang="en-US" sz="1800" spc="150">
              <a:solidFill>
                <a:schemeClr val="tx1">
                  <a:lumMod val="85000"/>
                  <a:lumOff val="15000"/>
                </a:schemeClr>
              </a:solidFill>
            </a:endParaRPr>
          </a:p>
          <a:p>
            <a:pPr>
              <a:lnSpc>
                <a:spcPct val="130000"/>
              </a:lnSpc>
              <a:spcBef>
                <a:spcPct val="0"/>
              </a:spcBef>
              <a:spcAft>
                <a:spcPts val="1000"/>
              </a:spcAft>
              <a:buFont typeface="Wingdings" panose="05000000000000000000" charset="0"/>
            </a:pPr>
            <a:r>
              <a:rPr lang="en-US" altLang="zh-CN" sz="1800" spc="150">
                <a:solidFill>
                  <a:schemeClr val="tx1">
                    <a:lumMod val="85000"/>
                    <a:lumOff val="15000"/>
                  </a:schemeClr>
                </a:solidFill>
              </a:rPr>
              <a:t>    </a:t>
            </a:r>
            <a:r>
              <a:rPr lang="zh-CN" altLang="en-US" sz="1800" spc="150">
                <a:solidFill>
                  <a:schemeClr val="tx1">
                    <a:lumMod val="85000"/>
                    <a:lumOff val="15000"/>
                  </a:schemeClr>
                </a:solidFill>
              </a:rPr>
              <a:t>患</a:t>
            </a:r>
            <a:r>
              <a:rPr lang="en-US" altLang="zh-CN" sz="1800" spc="150">
                <a:solidFill>
                  <a:schemeClr val="tx1">
                    <a:lumMod val="85000"/>
                    <a:lumOff val="15000"/>
                  </a:schemeClr>
                </a:solidFill>
              </a:rPr>
              <a:t>者自我血糖监测</a:t>
            </a:r>
            <a:r>
              <a:rPr lang="zh-CN" altLang="en-US" sz="1800" spc="150">
                <a:solidFill>
                  <a:schemeClr val="tx1">
                    <a:lumMod val="85000"/>
                    <a:lumOff val="15000"/>
                  </a:schemeClr>
                </a:solidFill>
              </a:rPr>
              <a:t>（SMBG）</a:t>
            </a:r>
            <a:endParaRPr lang="zh-CN" altLang="en-US" sz="1800" spc="150">
              <a:solidFill>
                <a:schemeClr val="tx1">
                  <a:lumMod val="85000"/>
                  <a:lumOff val="15000"/>
                </a:schemeClr>
              </a:solidFill>
            </a:endParaRPr>
          </a:p>
          <a:p>
            <a:pPr>
              <a:lnSpc>
                <a:spcPct val="130000"/>
              </a:lnSpc>
              <a:spcBef>
                <a:spcPct val="0"/>
              </a:spcBef>
              <a:spcAft>
                <a:spcPts val="1000"/>
              </a:spcAft>
              <a:buFont typeface="Wingdings" panose="05000000000000000000" charset="0"/>
            </a:pPr>
            <a:r>
              <a:rPr lang="zh-CN" altLang="en-US" sz="1800" spc="150">
                <a:solidFill>
                  <a:schemeClr val="tx1">
                    <a:lumMod val="85000"/>
                    <a:lumOff val="15000"/>
                  </a:schemeClr>
                </a:solidFill>
              </a:rPr>
              <a:t> </a:t>
            </a:r>
            <a:r>
              <a:rPr lang="en-US" altLang="zh-CN" sz="1800" spc="150">
                <a:solidFill>
                  <a:schemeClr val="tx1">
                    <a:lumMod val="85000"/>
                    <a:lumOff val="15000"/>
                  </a:schemeClr>
                </a:solidFill>
              </a:rPr>
              <a:t>   </a:t>
            </a:r>
            <a:r>
              <a:rPr lang="zh-CN" altLang="en-US" sz="1800" spc="150">
                <a:solidFill>
                  <a:schemeClr val="tx1">
                    <a:lumMod val="85000"/>
                    <a:lumOff val="15000"/>
                  </a:schemeClr>
                </a:solidFill>
              </a:rPr>
              <a:t>医院内进行的即时检测（POCT）</a:t>
            </a:r>
            <a:endParaRPr lang="zh-CN" altLang="en-US" sz="1800" spc="150">
              <a:solidFill>
                <a:schemeClr val="tx1">
                  <a:lumMod val="85000"/>
                  <a:lumOff val="15000"/>
                </a:schemeClr>
              </a:solidFill>
            </a:endParaRPr>
          </a:p>
          <a:p>
            <a:pPr marL="285750" indent="-285750">
              <a:lnSpc>
                <a:spcPct val="13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糖化血红蛋白（HbA1c）</a:t>
            </a:r>
            <a:endParaRPr lang="zh-CN" altLang="en-US" sz="1800" spc="150">
              <a:solidFill>
                <a:schemeClr val="tx1">
                  <a:lumMod val="85000"/>
                  <a:lumOff val="15000"/>
                </a:schemeClr>
              </a:solidFill>
            </a:endParaRPr>
          </a:p>
          <a:p>
            <a:pPr marL="285750" indent="-285750">
              <a:lnSpc>
                <a:spcPct val="13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糖化白蛋白（GA）</a:t>
            </a:r>
            <a:endParaRPr lang="zh-CN" altLang="en-US" sz="1800" spc="150">
              <a:solidFill>
                <a:schemeClr val="tx1">
                  <a:lumMod val="85000"/>
                  <a:lumOff val="15000"/>
                </a:schemeClr>
              </a:solidFill>
            </a:endParaRPr>
          </a:p>
          <a:p>
            <a:pPr marL="285750" indent="-285750">
              <a:lnSpc>
                <a:spcPct val="13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持续葡萄糖监测（CGM） </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5405120" cy="723900"/>
          </a:xfrm>
        </p:spPr>
        <p:txBody>
          <a:bodyPr>
            <a:normAutofit fontScale="90000"/>
          </a:bodyPr>
          <a:lstStyle/>
          <a:p>
            <a:r>
              <a:rPr lang="zh-CN" altLang="en-US" sz="3600" spc="150">
                <a:sym typeface="+mn-ea"/>
              </a:rPr>
              <a:t>患</a:t>
            </a:r>
            <a:r>
              <a:rPr lang="en-US" altLang="zh-CN" sz="3600" spc="150">
                <a:sym typeface="+mn-ea"/>
              </a:rPr>
              <a:t>者自我血糖监测</a:t>
            </a:r>
            <a:r>
              <a:rPr lang="zh-CN" altLang="en-US" sz="3600" spc="150">
                <a:sym typeface="+mn-ea"/>
              </a:rPr>
              <a:t>（SMBG）</a:t>
            </a:r>
            <a:endParaRPr lang="zh-CN" altLang="zh-CN" sz="3600" b="1" spc="200">
              <a:solidFill>
                <a:schemeClr val="tx1">
                  <a:lumMod val="85000"/>
                  <a:lumOff val="15000"/>
                </a:schemeClr>
              </a:solidFill>
              <a:latin typeface="汉仪旗黑-85S" panose="00020600040101010101" pitchFamily="18" charset="-122"/>
              <a:ea typeface="汉仪旗黑-85S" panose="00020600040101010101" pitchFamily="18" charset="-122"/>
            </a:endParaRPr>
          </a:p>
        </p:txBody>
      </p:sp>
      <p:sp>
        <p:nvSpPr>
          <p:cNvPr id="2" name="内容占位符 1"/>
          <p:cNvSpPr>
            <a:spLocks noGrp="1"/>
          </p:cNvSpPr>
          <p:nvPr>
            <p:ph sz="quarter" idx="13"/>
            <p:custDataLst>
              <p:tags r:id="rId3"/>
            </p:custDataLst>
          </p:nvPr>
        </p:nvSpPr>
        <p:spPr>
          <a:xfrm>
            <a:off x="3630930" y="1925955"/>
            <a:ext cx="6622415" cy="3445510"/>
          </a:xfrm>
        </p:spPr>
        <p:txBody>
          <a:bodyPr/>
          <a:lstStyle/>
          <a:p>
            <a:pPr>
              <a:lnSpc>
                <a:spcPct val="150000"/>
              </a:lnSpc>
              <a:spcBef>
                <a:spcPct val="0"/>
              </a:spcBef>
              <a:spcAft>
                <a:spcPts val="1000"/>
              </a:spcAft>
              <a:buFont typeface="Wingdings" panose="05000000000000000000" charset="0"/>
            </a:pPr>
            <a:r>
              <a:rPr lang="en-US" altLang="zh-CN" sz="1800" spc="150">
                <a:solidFill>
                  <a:schemeClr val="tx1">
                    <a:lumMod val="85000"/>
                    <a:lumOff val="15000"/>
                  </a:schemeClr>
                </a:solidFill>
              </a:rPr>
              <a:t>      </a:t>
            </a:r>
            <a:r>
              <a:rPr lang="zh-CN" altLang="en-US" sz="1800" spc="150">
                <a:solidFill>
                  <a:schemeClr val="tx1">
                    <a:lumMod val="85000"/>
                    <a:lumOff val="15000"/>
                  </a:schemeClr>
                </a:solidFill>
              </a:rPr>
              <a:t>SMBG 作为糖尿病自我管理的一部分，可以帮助糖尿病患者更好地了解自己的血糖控制状态，为其提供一种积极参与糖尿病管理、按需调整行为及药物干预、及时向医务工作者咨询的手段，提高患者对治疗的依从性。</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4239260" y="951230"/>
            <a:ext cx="5405120" cy="723900"/>
          </a:xfrm>
        </p:spPr>
        <p:txBody>
          <a:bodyPr>
            <a:normAutofit/>
          </a:bodyPr>
          <a:lstStyle/>
          <a:p>
            <a:r>
              <a:rPr sz="3600" spc="150">
                <a:sym typeface="+mn-ea"/>
              </a:rPr>
              <a:t>医院内血糖监测</a:t>
            </a:r>
            <a:endParaRPr sz="3600" spc="150">
              <a:sym typeface="+mn-ea"/>
            </a:endParaRPr>
          </a:p>
        </p:txBody>
      </p:sp>
      <p:sp>
        <p:nvSpPr>
          <p:cNvPr id="2" name="内容占位符 1"/>
          <p:cNvSpPr>
            <a:spLocks noGrp="1"/>
          </p:cNvSpPr>
          <p:nvPr>
            <p:ph sz="quarter" idx="13"/>
            <p:custDataLst>
              <p:tags r:id="rId3"/>
            </p:custDataLst>
          </p:nvPr>
        </p:nvSpPr>
        <p:spPr>
          <a:xfrm>
            <a:off x="3630930" y="1925955"/>
            <a:ext cx="5764530" cy="3445510"/>
          </a:xfrm>
        </p:spPr>
        <p:txBody>
          <a:bodyPr/>
          <a:lstStyle/>
          <a:p>
            <a:pPr>
              <a:lnSpc>
                <a:spcPct val="150000"/>
              </a:lnSpc>
              <a:spcBef>
                <a:spcPct val="0"/>
              </a:spcBef>
              <a:spcAft>
                <a:spcPts val="1000"/>
              </a:spcAft>
              <a:buFont typeface="Wingdings" panose="05000000000000000000" charset="0"/>
            </a:pPr>
            <a:r>
              <a:rPr lang="en-US" altLang="zh-CN" sz="1800" spc="150">
                <a:solidFill>
                  <a:schemeClr val="tx1">
                    <a:lumMod val="85000"/>
                    <a:lumOff val="15000"/>
                  </a:schemeClr>
                </a:solidFill>
              </a:rPr>
              <a:t>      </a:t>
            </a:r>
            <a:r>
              <a:rPr lang="zh-CN" altLang="en-US" sz="1800" spc="150">
                <a:solidFill>
                  <a:schemeClr val="tx1">
                    <a:lumMod val="85000"/>
                    <a:lumOff val="15000"/>
                  </a:schemeClr>
                </a:solidFill>
              </a:rPr>
              <a:t>医疗机构内（以下简称“医院内”）血糖监测可以是通过中心实验室采用自动生化仪检测静脉血浆或血清葡萄糖，但更多的血糖监测是通过快速、简便、准确的 POCT方法来完成的。</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毛细血管血糖监测的影响因素</a:t>
            </a:r>
            <a:endParaRPr sz="3600" spc="150">
              <a:sym typeface="+mn-ea"/>
            </a:endParaRPr>
          </a:p>
        </p:txBody>
      </p:sp>
      <p:sp>
        <p:nvSpPr>
          <p:cNvPr id="2" name="内容占位符 1"/>
          <p:cNvSpPr>
            <a:spLocks noGrp="1"/>
          </p:cNvSpPr>
          <p:nvPr>
            <p:ph sz="quarter" idx="13"/>
            <p:custDataLst>
              <p:tags r:id="rId3"/>
            </p:custDataLst>
          </p:nvPr>
        </p:nvSpPr>
        <p:spPr>
          <a:xfrm>
            <a:off x="3630930" y="1925955"/>
            <a:ext cx="6622415" cy="3445510"/>
          </a:xfrm>
        </p:spPr>
        <p:txBody>
          <a:bodyPr/>
          <a:lstStyle/>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血糖仪的准确度和精密度</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干扰因素</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导致毛细血管血糖与静脉血糖差异的因素</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操作人员因素</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毛细血管血糖监测的原则</a:t>
            </a:r>
            <a:endParaRPr sz="3600" spc="150">
              <a:sym typeface="+mn-ea"/>
            </a:endParaRPr>
          </a:p>
        </p:txBody>
      </p:sp>
      <p:sp>
        <p:nvSpPr>
          <p:cNvPr id="2" name="内容占位符 1"/>
          <p:cNvSpPr>
            <a:spLocks noGrp="1"/>
          </p:cNvSpPr>
          <p:nvPr>
            <p:ph sz="quarter" idx="13"/>
            <p:custDataLst>
              <p:tags r:id="rId3"/>
            </p:custDataLst>
          </p:nvPr>
        </p:nvSpPr>
        <p:spPr>
          <a:xfrm>
            <a:off x="3209925" y="2648585"/>
            <a:ext cx="6622415" cy="2030730"/>
          </a:xfrm>
        </p:spPr>
        <p:txBody>
          <a:bodyPr/>
          <a:lstStyle/>
          <a:p>
            <a:pPr>
              <a:lnSpc>
                <a:spcPct val="150000"/>
              </a:lnSpc>
              <a:spcBef>
                <a:spcPct val="0"/>
              </a:spcBef>
              <a:spcAft>
                <a:spcPts val="1000"/>
              </a:spcAft>
              <a:buFont typeface="Wingdings" panose="05000000000000000000" charset="0"/>
            </a:pPr>
            <a:r>
              <a:rPr lang="en-US" altLang="zh-CN" sz="1800" spc="150">
                <a:solidFill>
                  <a:schemeClr val="tx1">
                    <a:lumMod val="85000"/>
                    <a:lumOff val="15000"/>
                  </a:schemeClr>
                </a:solidFill>
              </a:rPr>
              <a:t>        </a:t>
            </a:r>
            <a:r>
              <a:rPr lang="zh-CN" altLang="en-US" sz="1800" spc="150">
                <a:solidFill>
                  <a:schemeClr val="tx1">
                    <a:lumMod val="85000"/>
                    <a:lumOff val="15000"/>
                  </a:schemeClr>
                </a:solidFill>
              </a:rPr>
              <a:t>与临床治疗的个体化要求一样，在毛细血管血糖监测方案与频率的选择上，需根据患者病情和治疗的实际需求制定相应的个体化监测方案</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2966085" y="349250"/>
            <a:ext cx="6459855" cy="723900"/>
          </a:xfrm>
        </p:spPr>
        <p:txBody>
          <a:bodyPr>
            <a:normAutofit/>
          </a:bodyPr>
          <a:lstStyle/>
          <a:p>
            <a:r>
              <a:rPr sz="3600" spc="150">
                <a:sym typeface="+mn-ea"/>
              </a:rPr>
              <a:t>血糖测试和记录的注意事项</a:t>
            </a:r>
            <a:endParaRPr sz="3600" spc="150">
              <a:sym typeface="+mn-ea"/>
            </a:endParaRPr>
          </a:p>
        </p:txBody>
      </p:sp>
      <p:sp>
        <p:nvSpPr>
          <p:cNvPr id="2" name="内容占位符 1"/>
          <p:cNvSpPr>
            <a:spLocks noGrp="1"/>
          </p:cNvSpPr>
          <p:nvPr>
            <p:ph sz="quarter" idx="13"/>
            <p:custDataLst>
              <p:tags r:id="rId3"/>
            </p:custDataLst>
          </p:nvPr>
        </p:nvSpPr>
        <p:spPr>
          <a:xfrm>
            <a:off x="1839595" y="1073150"/>
            <a:ext cx="8413750" cy="4298950"/>
          </a:xfrm>
        </p:spPr>
        <p:txBody>
          <a:bodyPr>
            <a:noAutofit/>
          </a:bodyPr>
          <a:lstStyle/>
          <a:p>
            <a:pPr>
              <a:lnSpc>
                <a:spcPct val="150000"/>
              </a:lnSpc>
              <a:spcBef>
                <a:spcPct val="0"/>
              </a:spcBef>
              <a:spcAft>
                <a:spcPts val="1000"/>
              </a:spcAft>
              <a:buFont typeface="Wingdings" panose="05000000000000000000" charset="0"/>
            </a:pPr>
            <a:r>
              <a:rPr lang="zh-CN" altLang="en-US" sz="1700" spc="150">
                <a:solidFill>
                  <a:schemeClr val="tx1">
                    <a:lumMod val="85000"/>
                    <a:lumOff val="15000"/>
                  </a:schemeClr>
                </a:solidFill>
              </a:rPr>
              <a:t>1.严格按照血糖仪操作说明书进行操作，并在血糖仪产品适宜的操作温度范围内进行测量。</a:t>
            </a:r>
            <a:endParaRPr lang="zh-CN" altLang="en-US" sz="1700" spc="150">
              <a:solidFill>
                <a:schemeClr val="tx1">
                  <a:lumMod val="85000"/>
                  <a:lumOff val="15000"/>
                </a:schemeClr>
              </a:solidFill>
            </a:endParaRPr>
          </a:p>
          <a:p>
            <a:pPr>
              <a:lnSpc>
                <a:spcPct val="150000"/>
              </a:lnSpc>
              <a:spcBef>
                <a:spcPct val="0"/>
              </a:spcBef>
              <a:spcAft>
                <a:spcPts val="1000"/>
              </a:spcAft>
              <a:buFont typeface="Wingdings" panose="05000000000000000000" charset="0"/>
            </a:pPr>
            <a:r>
              <a:rPr lang="zh-CN" altLang="en-US" sz="1700" spc="150">
                <a:solidFill>
                  <a:schemeClr val="tx1">
                    <a:lumMod val="85000"/>
                    <a:lumOff val="15000"/>
                  </a:schemeClr>
                </a:solidFill>
              </a:rPr>
              <a:t>2.揉擦或按摩准备采血的部位（如指腹侧面），用75%酒精消毒待干或用肥皂和温水将手洗干净，并用清洁的纸巾或棉球擦干双手（尤其是采血部位），将采血部位所在的手臂自然下垂，使用适当的采血器获得足量的血样，切勿以过度挤压采血部位的方式获得血样，以免大量组织间液混入血样而影响血糖测试结果。 </a:t>
            </a:r>
            <a:endParaRPr lang="zh-CN" altLang="en-US" sz="1700" spc="150">
              <a:solidFill>
                <a:schemeClr val="tx1">
                  <a:lumMod val="85000"/>
                  <a:lumOff val="15000"/>
                </a:schemeClr>
              </a:solidFill>
            </a:endParaRPr>
          </a:p>
          <a:p>
            <a:pPr>
              <a:lnSpc>
                <a:spcPct val="150000"/>
              </a:lnSpc>
              <a:spcBef>
                <a:spcPct val="0"/>
              </a:spcBef>
              <a:spcAft>
                <a:spcPts val="1000"/>
              </a:spcAft>
              <a:buFont typeface="Wingdings" panose="05000000000000000000" charset="0"/>
            </a:pPr>
            <a:r>
              <a:rPr lang="zh-CN" altLang="en-US" sz="1700" spc="150">
                <a:solidFill>
                  <a:schemeClr val="tx1">
                    <a:lumMod val="85000"/>
                    <a:lumOff val="15000"/>
                  </a:schemeClr>
                </a:solidFill>
              </a:rPr>
              <a:t>3.测试时建议一次性吸取足量的血样量（使用某些满足二次加样设计的血糖仪，也应在规定时间内追加足量血样）。</a:t>
            </a:r>
            <a:endParaRPr lang="zh-CN" altLang="en-US" sz="1700" spc="150">
              <a:solidFill>
                <a:schemeClr val="tx1">
                  <a:lumMod val="85000"/>
                  <a:lumOff val="15000"/>
                </a:schemeClr>
              </a:solidFill>
            </a:endParaRPr>
          </a:p>
          <a:p>
            <a:pPr>
              <a:lnSpc>
                <a:spcPct val="150000"/>
              </a:lnSpc>
              <a:spcBef>
                <a:spcPct val="0"/>
              </a:spcBef>
              <a:spcAft>
                <a:spcPts val="1000"/>
              </a:spcAft>
              <a:buFont typeface="Wingdings" panose="05000000000000000000" charset="0"/>
            </a:pPr>
            <a:r>
              <a:rPr lang="zh-CN" altLang="en-US" sz="1700" spc="150">
                <a:solidFill>
                  <a:schemeClr val="tx1">
                    <a:lumMod val="85000"/>
                    <a:lumOff val="15000"/>
                  </a:schemeClr>
                </a:solidFill>
              </a:rPr>
              <a:t>4. 在测试中不要按压或移动血糖试纸和血糖仪。</a:t>
            </a:r>
            <a:endParaRPr lang="zh-CN" altLang="en-US" sz="1700" spc="150">
              <a:solidFill>
                <a:schemeClr val="tx1">
                  <a:lumMod val="85000"/>
                  <a:lumOff val="15000"/>
                </a:schemeClr>
              </a:solidFill>
            </a:endParaRPr>
          </a:p>
          <a:p>
            <a:pPr>
              <a:lnSpc>
                <a:spcPct val="150000"/>
              </a:lnSpc>
              <a:spcBef>
                <a:spcPct val="0"/>
              </a:spcBef>
              <a:spcAft>
                <a:spcPts val="1000"/>
              </a:spcAft>
              <a:buFont typeface="Wingdings" panose="05000000000000000000" charset="0"/>
            </a:pPr>
            <a:r>
              <a:rPr lang="zh-CN" altLang="en-US" sz="1700" spc="150">
                <a:solidFill>
                  <a:schemeClr val="tx1">
                    <a:lumMod val="85000"/>
                    <a:lumOff val="15000"/>
                  </a:schemeClr>
                </a:solidFill>
              </a:rPr>
              <a:t>5.测试后记录血糖测试结果，如果测试结果可疑，建议重新测试一次。若仍有疑问，及时咨询医护人员。</a:t>
            </a:r>
            <a:endParaRPr lang="zh-CN" altLang="en-US" sz="1700" spc="150">
              <a:solidFill>
                <a:schemeClr val="tx1">
                  <a:lumMod val="85000"/>
                  <a:lumOff val="15000"/>
                </a:schemeClr>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血糖仪的维护和保养注意事项</a:t>
            </a:r>
            <a:endParaRPr sz="3600" spc="150">
              <a:sym typeface="+mn-ea"/>
            </a:endParaRPr>
          </a:p>
        </p:txBody>
      </p:sp>
      <p:sp>
        <p:nvSpPr>
          <p:cNvPr id="2" name="内容占位符 1"/>
          <p:cNvSpPr>
            <a:spLocks noGrp="1"/>
          </p:cNvSpPr>
          <p:nvPr>
            <p:ph sz="quarter" idx="13"/>
            <p:custDataLst>
              <p:tags r:id="rId3"/>
            </p:custDataLst>
          </p:nvPr>
        </p:nvSpPr>
        <p:spPr>
          <a:xfrm>
            <a:off x="3794125" y="2046605"/>
            <a:ext cx="6817995" cy="3445510"/>
          </a:xfrm>
        </p:spPr>
        <p:txBody>
          <a:bodyPr>
            <a:normAutofit/>
          </a:bodyPr>
          <a:lstStyle/>
          <a:p>
            <a:pPr>
              <a:lnSpc>
                <a:spcPct val="150000"/>
              </a:lnSpc>
              <a:spcBef>
                <a:spcPct val="0"/>
              </a:spcBef>
              <a:spcAft>
                <a:spcPts val="1000"/>
              </a:spcAft>
              <a:buFont typeface="Wingdings" panose="05000000000000000000" charset="0"/>
            </a:pPr>
            <a:r>
              <a:rPr lang="zh-CN" altLang="en-US" sz="1800" spc="150">
                <a:solidFill>
                  <a:schemeClr val="tx1">
                    <a:lumMod val="85000"/>
                    <a:lumOff val="15000"/>
                  </a:schemeClr>
                </a:solidFill>
              </a:rPr>
              <a:t>1. 保持血糖仪清洁，电池工作状态正常，避开强磁场环境。 </a:t>
            </a:r>
            <a:endParaRPr lang="zh-CN" altLang="en-US" sz="1800" spc="150">
              <a:solidFill>
                <a:schemeClr val="tx1">
                  <a:lumMod val="85000"/>
                  <a:lumOff val="15000"/>
                </a:schemeClr>
              </a:solidFill>
            </a:endParaRPr>
          </a:p>
          <a:p>
            <a:pPr>
              <a:lnSpc>
                <a:spcPct val="150000"/>
              </a:lnSpc>
              <a:spcBef>
                <a:spcPct val="0"/>
              </a:spcBef>
              <a:spcAft>
                <a:spcPts val="1000"/>
              </a:spcAft>
              <a:buFont typeface="Wingdings" panose="05000000000000000000" charset="0"/>
            </a:pPr>
            <a:r>
              <a:rPr lang="zh-CN" altLang="en-US" sz="1800" spc="150">
                <a:solidFill>
                  <a:schemeClr val="tx1">
                    <a:lumMod val="85000"/>
                    <a:lumOff val="15000"/>
                  </a:schemeClr>
                </a:solidFill>
              </a:rPr>
              <a:t>2.新买的血糖仪、启用新的试纸条及血糖仪更换电池后，需要用随血糖仪所带的模拟液或质控液进行仪器检测。</a:t>
            </a:r>
            <a:endParaRPr lang="zh-CN" altLang="en-US" sz="1800" spc="150">
              <a:solidFill>
                <a:schemeClr val="tx1">
                  <a:lumMod val="85000"/>
                  <a:lumOff val="15000"/>
                </a:schemeClr>
              </a:solidFill>
            </a:endParaRPr>
          </a:p>
          <a:p>
            <a:pPr>
              <a:lnSpc>
                <a:spcPct val="150000"/>
              </a:lnSpc>
              <a:spcBef>
                <a:spcPct val="0"/>
              </a:spcBef>
              <a:spcAft>
                <a:spcPts val="1000"/>
              </a:spcAft>
              <a:buFont typeface="Wingdings" panose="05000000000000000000" charset="0"/>
            </a:pPr>
            <a:r>
              <a:rPr lang="zh-CN" altLang="en-US" sz="1800" spc="150">
                <a:solidFill>
                  <a:schemeClr val="tx1">
                    <a:lumMod val="85000"/>
                    <a:lumOff val="15000"/>
                  </a:schemeClr>
                </a:solidFill>
              </a:rPr>
              <a:t> 3. 当血糖仪结果与临床情况或 HbA1c不符时，或怀疑血糖仪不准确时，可及时联系制造商进行校准检测。</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血糖数据管理</a:t>
            </a:r>
            <a:endParaRPr sz="3600" spc="150">
              <a:sym typeface="+mn-ea"/>
            </a:endParaRPr>
          </a:p>
        </p:txBody>
      </p:sp>
      <p:sp>
        <p:nvSpPr>
          <p:cNvPr id="2" name="内容占位符 1"/>
          <p:cNvSpPr>
            <a:spLocks noGrp="1"/>
          </p:cNvSpPr>
          <p:nvPr>
            <p:ph sz="quarter" idx="13"/>
            <p:custDataLst>
              <p:tags r:id="rId3"/>
            </p:custDataLst>
          </p:nvPr>
        </p:nvSpPr>
        <p:spPr>
          <a:xfrm>
            <a:off x="2938780" y="2000885"/>
            <a:ext cx="6622415" cy="3445510"/>
          </a:xfrm>
        </p:spPr>
        <p:txBody>
          <a:bodyPr/>
          <a:lstStyle/>
          <a:p>
            <a:pPr>
              <a:lnSpc>
                <a:spcPct val="150000"/>
              </a:lnSpc>
              <a:spcBef>
                <a:spcPct val="0"/>
              </a:spcBef>
              <a:spcAft>
                <a:spcPts val="1000"/>
              </a:spcAft>
              <a:buFont typeface="Wingdings" panose="05000000000000000000" charset="0"/>
            </a:pPr>
            <a:r>
              <a:rPr lang="zh-CN" altLang="en-US" sz="1800" spc="150">
                <a:solidFill>
                  <a:schemeClr val="tx1">
                    <a:lumMod val="85000"/>
                    <a:lumOff val="15000"/>
                  </a:schemeClr>
                </a:solidFill>
              </a:rPr>
              <a:t>血糖日志应包含血糖、饮食、运动等多方面信息。有条件时可进行电子数据管理，借助血糖管理软件将血糖数据下载，显示血糖记录册、血糖趋势图、14 d 图谱等，全面评价血糖控制趋势，以及药物、饮食和运动对血糖的影响，指导治疗方案的优化。</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lang="en-US" sz="3600" spc="150">
                <a:sym typeface="+mn-ea"/>
              </a:rPr>
              <a:t>   </a:t>
            </a:r>
            <a:r>
              <a:rPr sz="3600" spc="150">
                <a:sym typeface="+mn-ea"/>
              </a:rPr>
              <a:t>患者指导</a:t>
            </a:r>
            <a:endParaRPr sz="3600" spc="150">
              <a:sym typeface="+mn-ea"/>
            </a:endParaRPr>
          </a:p>
        </p:txBody>
      </p:sp>
      <p:sp>
        <p:nvSpPr>
          <p:cNvPr id="2" name="内容占位符 1"/>
          <p:cNvSpPr>
            <a:spLocks noGrp="1"/>
          </p:cNvSpPr>
          <p:nvPr>
            <p:ph sz="quarter" idx="13"/>
            <p:custDataLst>
              <p:tags r:id="rId3"/>
            </p:custDataLst>
          </p:nvPr>
        </p:nvSpPr>
        <p:spPr>
          <a:xfrm>
            <a:off x="2938780" y="2000885"/>
            <a:ext cx="6727190" cy="3445510"/>
          </a:xfrm>
        </p:spPr>
        <p:txBody>
          <a:bodyPr/>
          <a:lstStyle/>
          <a:p>
            <a:pPr>
              <a:lnSpc>
                <a:spcPct val="150000"/>
              </a:lnSpc>
              <a:spcBef>
                <a:spcPct val="0"/>
              </a:spcBef>
              <a:spcAft>
                <a:spcPts val="1000"/>
              </a:spcAft>
              <a:buFont typeface="Wingdings" panose="05000000000000000000" charset="0"/>
            </a:pPr>
            <a:r>
              <a:rPr lang="en-US" altLang="zh-CN" sz="1800" spc="150">
                <a:solidFill>
                  <a:schemeClr val="tx1">
                    <a:lumMod val="85000"/>
                    <a:lumOff val="15000"/>
                  </a:schemeClr>
                </a:solidFill>
              </a:rPr>
              <a:t>       </a:t>
            </a:r>
            <a:r>
              <a:rPr lang="zh-CN" altLang="en-US" sz="1800" spc="150">
                <a:solidFill>
                  <a:schemeClr val="tx1">
                    <a:lumMod val="85000"/>
                    <a:lumOff val="15000"/>
                  </a:schemeClr>
                </a:solidFill>
              </a:rPr>
              <a:t>目前我国糖尿病患者中进行血糖监测的比例和频次尚不理想。需要告知患者糖尿病自我血糖管理的重要性及血糖控制目标，指导患者进行规范监测，根据血糖监测结果调整生活方式和治疗方案。</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无创葡萄糖监测技术</a:t>
            </a:r>
            <a:endParaRPr sz="3600" spc="150">
              <a:sym typeface="+mn-ea"/>
            </a:endParaRPr>
          </a:p>
        </p:txBody>
      </p:sp>
      <p:sp>
        <p:nvSpPr>
          <p:cNvPr id="2" name="内容占位符 1"/>
          <p:cNvSpPr>
            <a:spLocks noGrp="1"/>
          </p:cNvSpPr>
          <p:nvPr>
            <p:ph sz="quarter" idx="13"/>
            <p:custDataLst>
              <p:tags r:id="rId3"/>
            </p:custDataLst>
          </p:nvPr>
        </p:nvSpPr>
        <p:spPr>
          <a:xfrm>
            <a:off x="2938780" y="2000885"/>
            <a:ext cx="7856855" cy="3836670"/>
          </a:xfrm>
        </p:spPr>
        <p:txBody>
          <a:bodyPr>
            <a:normAutofit/>
          </a:bodyPr>
          <a:lstStyle/>
          <a:p>
            <a:pPr>
              <a:lnSpc>
                <a:spcPct val="150000"/>
              </a:lnSpc>
              <a:spcBef>
                <a:spcPct val="0"/>
              </a:spcBef>
              <a:spcAft>
                <a:spcPts val="1000"/>
              </a:spcAft>
              <a:buFont typeface="Wingdings" panose="05000000000000000000" charset="0"/>
            </a:pPr>
            <a:r>
              <a:rPr lang="en-US" altLang="zh-CN" sz="1800" spc="150">
                <a:solidFill>
                  <a:schemeClr val="tx1">
                    <a:lumMod val="85000"/>
                    <a:lumOff val="15000"/>
                  </a:schemeClr>
                </a:solidFill>
              </a:rPr>
              <a:t>       </a:t>
            </a:r>
            <a:r>
              <a:rPr lang="zh-CN" altLang="en-US" sz="1800" spc="150">
                <a:solidFill>
                  <a:schemeClr val="tx1">
                    <a:lumMod val="85000"/>
                    <a:lumOff val="15000"/>
                  </a:schemeClr>
                </a:solidFill>
              </a:rPr>
              <a:t>由于血糖监测频次较高，传统的静脉采血或手指尖采血测血糖的方法是有创操作，可能造成疼痛等不适，影响糖尿病患者的生活质量及自我监测的积极性和依从性。近年来无创葡萄糖监测设备纷纷问世，包括采用近红外、红外、拉曼等光谱技术，经皮透析技术，基于代谢热及多参数算法技术，以夹手指、夹耳垂等检测方式获取葡萄糖结果。然 而，只有少数仪器获得上市许可，并逐步用于主动健康监测和家庭 SMBG。无创葡萄糖监测系统的准确度及与血糖数值变化的延迟性是临床应用面临的最大挑战。</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毛细血管血糖的局限性</a:t>
            </a:r>
            <a:endParaRPr sz="3600" spc="150">
              <a:sym typeface="+mn-ea"/>
            </a:endParaRPr>
          </a:p>
        </p:txBody>
      </p:sp>
      <p:sp>
        <p:nvSpPr>
          <p:cNvPr id="2" name="内容占位符 1"/>
          <p:cNvSpPr>
            <a:spLocks noGrp="1"/>
          </p:cNvSpPr>
          <p:nvPr>
            <p:ph sz="quarter" idx="13"/>
            <p:custDataLst>
              <p:tags r:id="rId3"/>
            </p:custDataLst>
          </p:nvPr>
        </p:nvSpPr>
        <p:spPr>
          <a:xfrm>
            <a:off x="2924175" y="2000885"/>
            <a:ext cx="6622415" cy="3445510"/>
          </a:xfrm>
        </p:spPr>
        <p:txBody>
          <a:bodyPr>
            <a:normAutofit lnSpcReduction="10000"/>
          </a:bodyPr>
          <a:lstStyle/>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采血部位局部循环差，不建议使用毛细血管血糖监测</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针刺采血可能引起患者不适感</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操作不规范可能影响血糖测定结果的准确度</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监测频率不足时，对平均血糖、血糖波动或低血糖发生率的判断应谨慎</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过于频繁的监测可能导致某些患者产生焦虑情绪</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HbA1c的检测方法</a:t>
            </a:r>
            <a:endParaRPr sz="3600" spc="150">
              <a:sym typeface="+mn-ea"/>
            </a:endParaRPr>
          </a:p>
        </p:txBody>
      </p:sp>
      <p:sp>
        <p:nvSpPr>
          <p:cNvPr id="2" name="内容占位符 1"/>
          <p:cNvSpPr>
            <a:spLocks noGrp="1"/>
          </p:cNvSpPr>
          <p:nvPr>
            <p:ph sz="quarter" idx="13"/>
            <p:custDataLst>
              <p:tags r:id="rId3"/>
            </p:custDataLst>
          </p:nvPr>
        </p:nvSpPr>
        <p:spPr>
          <a:xfrm>
            <a:off x="2924175" y="2000885"/>
            <a:ext cx="6622415" cy="3445510"/>
          </a:xfrm>
        </p:spPr>
        <p:txBody>
          <a:bodyPr>
            <a:normAutofit lnSpcReduction="10000"/>
          </a:bodyPr>
          <a:lstStyle/>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一类是基于糖化与非糖化血红蛋白所携带的电荷不同进行分离的方法</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另一类是基于糖化与非糖化血红蛋白的结构不同进行分离的方法</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HbA1c的标准化</a:t>
            </a:r>
            <a:endParaRPr sz="3600" spc="150">
              <a:sym typeface="+mn-ea"/>
            </a:endParaRPr>
          </a:p>
        </p:txBody>
      </p:sp>
      <p:sp>
        <p:nvSpPr>
          <p:cNvPr id="2" name="内容占位符 1"/>
          <p:cNvSpPr>
            <a:spLocks noGrp="1"/>
          </p:cNvSpPr>
          <p:nvPr>
            <p:ph sz="quarter" idx="13"/>
            <p:custDataLst>
              <p:tags r:id="rId3"/>
            </p:custDataLst>
          </p:nvPr>
        </p:nvSpPr>
        <p:spPr>
          <a:xfrm>
            <a:off x="2924175" y="2000885"/>
            <a:ext cx="6622415" cy="3445510"/>
          </a:xfrm>
        </p:spPr>
        <p:txBody>
          <a:bodyPr>
            <a:normAutofit lnSpcReduction="10000"/>
          </a:bodyPr>
          <a:lstStyle/>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实验室应采用 IFCC 和（或）NGSP 认证的仪器及其配套试剂</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严格做好实验室质量控制工作，积极参加卫生行政管理部门组织的各类室间质量评价和标准化、一致性计划</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9" name="标题 2"/>
          <p:cNvSpPr>
            <a:spLocks noGrp="1"/>
          </p:cNvSpPr>
          <p:nvPr>
            <p:ph type="title"/>
            <p:custDataLst>
              <p:tags r:id="rId2"/>
            </p:custDataLst>
          </p:nvPr>
        </p:nvSpPr>
        <p:spPr>
          <a:xfrm>
            <a:off x="3794125" y="1011555"/>
            <a:ext cx="6459855" cy="723900"/>
          </a:xfrm>
        </p:spPr>
        <p:txBody>
          <a:bodyPr>
            <a:normAutofit/>
          </a:bodyPr>
          <a:lstStyle/>
          <a:p>
            <a:r>
              <a:rPr sz="3600" spc="150">
                <a:sym typeface="+mn-ea"/>
              </a:rPr>
              <a:t>HbA1c的临床应用</a:t>
            </a:r>
            <a:endParaRPr sz="3600" spc="150">
              <a:sym typeface="+mn-ea"/>
            </a:endParaRPr>
          </a:p>
        </p:txBody>
      </p:sp>
      <p:sp>
        <p:nvSpPr>
          <p:cNvPr id="2" name="内容占位符 1"/>
          <p:cNvSpPr>
            <a:spLocks noGrp="1"/>
          </p:cNvSpPr>
          <p:nvPr>
            <p:ph sz="quarter" idx="13"/>
            <p:custDataLst>
              <p:tags r:id="rId3"/>
            </p:custDataLst>
          </p:nvPr>
        </p:nvSpPr>
        <p:spPr>
          <a:xfrm>
            <a:off x="2924175" y="2000885"/>
            <a:ext cx="6622415" cy="3445510"/>
          </a:xfrm>
        </p:spPr>
        <p:txBody>
          <a:bodyPr>
            <a:normAutofit lnSpcReduction="10000"/>
          </a:bodyPr>
          <a:lstStyle/>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评估糖尿病患者的血糖控制状况</a:t>
            </a:r>
            <a:endParaRPr lang="zh-CN" altLang="en-US" sz="1800" spc="150">
              <a:solidFill>
                <a:schemeClr val="tx1">
                  <a:lumMod val="85000"/>
                  <a:lumOff val="15000"/>
                </a:schemeClr>
              </a:solidFill>
            </a:endParaRPr>
          </a:p>
          <a:p>
            <a:pPr marL="285750" indent="-285750">
              <a:lnSpc>
                <a:spcPct val="150000"/>
              </a:lnSpc>
              <a:spcBef>
                <a:spcPct val="0"/>
              </a:spcBef>
              <a:spcAft>
                <a:spcPts val="1000"/>
              </a:spcAft>
              <a:buFont typeface="Wingdings" panose="05000000000000000000" charset="0"/>
              <a:buChar char="l"/>
            </a:pPr>
            <a:r>
              <a:rPr lang="zh-CN" altLang="en-US" sz="1800" spc="150">
                <a:solidFill>
                  <a:schemeClr val="tx1">
                    <a:lumMod val="85000"/>
                    <a:lumOff val="15000"/>
                  </a:schemeClr>
                </a:solidFill>
              </a:rPr>
              <a:t>诊断糖尿病</a:t>
            </a:r>
            <a:endParaRPr lang="zh-CN" altLang="en-US" sz="1800" spc="150">
              <a:solidFill>
                <a:schemeClr val="tx1">
                  <a:lumMod val="85000"/>
                  <a:lumOff val="15000"/>
                </a:schemeClr>
              </a:solidFill>
            </a:endParaRPr>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https://d.book118.com/728120066016006036</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9.xml><?xml version="1.0" encoding="utf-8"?>
<p:tagLst xmlns:p="http://schemas.openxmlformats.org/presentationml/2006/main">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90.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1.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2.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3.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4.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5.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6.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7.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8.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9.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0.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TYPE" val="i"/>
</p:tagLst>
</file>

<file path=ppt/tags/tag1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1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TYPE" val="i"/>
</p:tagLst>
</file>

<file path=ppt/tags/tag1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1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1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4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4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4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4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6"/>
  <p:tag name="KSO_WM_UNIT_INDEX" val="6"/>
  <p:tag name="KSO_WM_UNIT_LAYERLEVEL" val="1"/>
  <p:tag name="KSO_WM_UNIT_TYPE" val="i"/>
</p:tagLst>
</file>

<file path=ppt/tags/tag14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5"/>
  <p:tag name="KSO_WM_UNIT_INDEX" val="5"/>
  <p:tag name="KSO_WM_UNIT_LAYERLEVEL" val="1"/>
  <p:tag name="KSO_WM_UNIT_TYPE" val="i"/>
</p:tagLst>
</file>

<file path=ppt/tags/tag15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1.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2.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_0**"/>
  <p:tag name="KSO_WM_UNIT_LAYERLEVEL" val="1"/>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_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545"/>
  <p:tag name="KSO_WM_TEMPLATE_MASTER_THUMB_INDEX" val="12"/>
  <p:tag name="KSO_WM_TEMPLATE_MASTER_TYPE" val="1"/>
  <p:tag name="KSO_WM_TEMPLATE_SUBCATEGORY" val="0"/>
  <p:tag name="KSO_WM_TEMPLATE_THUMBS_INDEX" val="1、2、3、11、14"/>
  <p:tag name="KSO_WM_UNIT_SHOW_EDIT_AREA_INDICATION" val="0"/>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49.xml><?xml version="1.0" encoding="utf-8"?>
<p:tagLst xmlns:p="http://schemas.openxmlformats.org/presentationml/2006/main">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50.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1.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2.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3.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4.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5.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6.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7.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8.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59.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60.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6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6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6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7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7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7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7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8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8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8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284.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8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8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8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8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8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9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9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TYPE" val="i"/>
</p:tagLst>
</file>

<file path=ppt/tags/tag29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29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29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9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9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9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0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0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30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30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6"/>
  <p:tag name="KSO_WM_UNIT_INDEX" val="6"/>
  <p:tag name="KSO_WM_UNIT_LAYERLEVEL" val="1"/>
  <p:tag name="KSO_WM_UNIT_TYPE" val="i"/>
</p:tagLst>
</file>

<file path=ppt/tags/tag30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5"/>
  <p:tag name="KSO_WM_UNIT_INDEX" val="5"/>
  <p:tag name="KSO_WM_UNIT_LAYERLEVEL" val="1"/>
  <p:tag name="KSO_WM_UNIT_TYPE" val="i"/>
</p:tagLst>
</file>

<file path=ppt/tags/tag31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11.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12.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13.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1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_0**"/>
  <p:tag name="KSO_WM_UNIT_LAYERLEVEL" val="1"/>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_0**"/>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2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545"/>
  <p:tag name="KSO_WM_TEMPLATE_MASTER_THUMB_INDEX" val="12"/>
  <p:tag name="KSO_WM_TEMPLATE_MASTER_TYPE" val="1"/>
  <p:tag name="KSO_WM_TEMPLATE_SUBCATEGORY" val="0"/>
  <p:tag name="KSO_WM_TEMPLATE_THUMBS_INDEX" val="1、2、3、11、14"/>
  <p:tag name="KSO_WM_UNIT_SHOW_EDIT_AREA_INDICATION"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1*a*1"/>
  <p:tag name="KSO_WM_UNIT_INDEX" val="1"/>
  <p:tag name="KSO_WM_UNIT_ISCONTENTSTITLE" val="0"/>
  <p:tag name="KSO_WM_UNIT_ISNUMDGMTITLE" val="0"/>
  <p:tag name="KSO_WM_UNIT_LAYERLEVEL" val="1"/>
  <p:tag name="KSO_WM_UNIT_NOCLEAR" val="0"/>
  <p:tag name="KSO_WM_UNIT_PRESET_TEXT" val="极简大气通用模板"/>
  <p:tag name="KSO_WM_UNIT_TYPE" val="a"/>
  <p:tag name="KSO_WM_UNIT_VALUE" val="9"/>
</p:tagLst>
</file>

<file path=ppt/tags/tag322.xml><?xml version="1.0" encoding="utf-8"?>
<p:tagLst xmlns:p="http://schemas.openxmlformats.org/presentationml/2006/main">
  <p:tag name="KSO_WM_BEAUTIFY_FLAG" val="#wm#"/>
  <p:tag name="KSO_WM_SLIDE_ID" val="custom20202545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202545"/>
  <p:tag name="KSO_WM_TEMPLATE_MASTER_THUMB_INDEX" val="12"/>
  <p:tag name="KSO_WM_TEMPLATE_MASTER_TYPE" val="1"/>
  <p:tag name="KSO_WM_TEMPLATE_SUBCATEGORY" val="0"/>
  <p:tag name="KSO_WM_TEMPLATE_THUMBS_INDEX" val="1、2、6、7、9、11、14、15"/>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25.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28.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31.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34.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37.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40.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43.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46.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49.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52.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55.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58.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61.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545"/>
  <p:tag name="KSO_WM_UNIT_COMPATIBLE" val="0"/>
  <p:tag name="KSO_WM_UNIT_DIAGRAM_ISNUMVISUAL" val="0"/>
  <p:tag name="KSO_WM_UNIT_DIAGRAM_ISREFERUNIT" val="0"/>
  <p:tag name="KSO_WM_UNIT_HIGHLIGHT" val="0"/>
  <p:tag name="KSO_WM_UNIT_ID" val="custom20202545_9*f*1"/>
  <p:tag name="KSO_WM_UNIT_INDEX" val="1"/>
  <p:tag name="KSO_WM_UNIT_LAYERLEVEL" val="1"/>
  <p:tag name="KSO_WM_UNIT_NOCLEAR" val="0"/>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13;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SUBTYPE" val="a"/>
  <p:tag name="KSO_WM_UNIT_TYPE" val="f"/>
  <p:tag name="KSO_WM_UNIT_VALUE" val="460"/>
</p:tagLst>
</file>

<file path=ppt/tags/tag364.xml><?xml version="1.0" encoding="utf-8"?>
<p:tagLst xmlns:p="http://schemas.openxmlformats.org/presentationml/2006/main">
  <p:tag name="KSO_WM_BEAUTIFY_FLAG" val="#wm#"/>
  <p:tag name="KSO_WM_SLIDE_ID" val="custom20202545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545"/>
  <p:tag name="KSO_WM_TEMPLATE_MASTER_TYPE" val="1"/>
  <p:tag name="KSO_WM_TEMPLATE_SUBCATEGORY" val="0"/>
</p:tagLst>
</file>

<file path=ppt/tags/tag3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44">
      <a:dk1>
        <a:srgbClr val="000000"/>
      </a:dk1>
      <a:lt1>
        <a:srgbClr val="FFFFFF"/>
      </a:lt1>
      <a:dk2>
        <a:srgbClr val="333333"/>
      </a:dk2>
      <a:lt2>
        <a:srgbClr val="FFFFFF"/>
      </a:lt2>
      <a:accent1>
        <a:srgbClr val="5C8FC7"/>
      </a:accent1>
      <a:accent2>
        <a:srgbClr val="6E82BA"/>
      </a:accent2>
      <a:accent3>
        <a:srgbClr val="8376B0"/>
      </a:accent3>
      <a:accent4>
        <a:srgbClr val="9868A3"/>
      </a:accent4>
      <a:accent5>
        <a:srgbClr val="AE5B97"/>
      </a:accent5>
      <a:accent6>
        <a:srgbClr val="C44B8A"/>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自定义 44">
      <a:dk1>
        <a:srgbClr val="000000"/>
      </a:dk1>
      <a:lt1>
        <a:srgbClr val="FFFFFF"/>
      </a:lt1>
      <a:dk2>
        <a:srgbClr val="333333"/>
      </a:dk2>
      <a:lt2>
        <a:srgbClr val="FFFFFF"/>
      </a:lt2>
      <a:accent1>
        <a:srgbClr val="5C8FC7"/>
      </a:accent1>
      <a:accent2>
        <a:srgbClr val="6E82BA"/>
      </a:accent2>
      <a:accent3>
        <a:srgbClr val="8376B0"/>
      </a:accent3>
      <a:accent4>
        <a:srgbClr val="9868A3"/>
      </a:accent4>
      <a:accent5>
        <a:srgbClr val="AE5B97"/>
      </a:accent5>
      <a:accent6>
        <a:srgbClr val="C44B8A"/>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汉仪旗黑-85S</vt:lpstr>
      <vt:lpstr>Viner Hand ITC</vt:lpstr>
      <vt:lpstr>Wingdings</vt:lpstr>
      <vt:lpstr>Office Theme</vt:lpstr>
      <vt:lpstr>中国血糖监测临床应用指南（2021年版）</vt:lpstr>
      <vt:lpstr>常用的血糖监测方法</vt:lpstr>
      <vt:lpstr>患者自我血糖监测（SMBG）</vt:lpstr>
      <vt:lpstr>医院内血糖监测</vt:lpstr>
      <vt:lpstr>毛细血管血糖监测的影响因素</vt:lpstr>
      <vt:lpstr>毛细血管血糖监测的原则</vt:lpstr>
      <vt:lpstr>血糖测试和记录的注意事项</vt:lpstr>
      <vt:lpstr>血糖仪的维护和保养注意事项</vt:lpstr>
      <vt:lpstr>血糖数据管理</vt:lpstr>
      <vt:lpstr>   患者指导</vt:lpstr>
      <vt:lpstr>无创葡萄糖监测技术</vt:lpstr>
      <vt:lpstr>毛细血管血糖的局限性</vt:lpstr>
      <vt:lpstr>HbA1c的检测方法</vt:lpstr>
      <vt:lpstr>HbA1c的标准化</vt:lpstr>
      <vt:lpstr>HbA1c的临床应用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2024-09-15T06:16:44.208</cp:lastPrinted>
  <dcterms:created xsi:type="dcterms:W3CDTF">2024-09-14T22:16:44Z</dcterms:created>
  <dcterms:modified xsi:type="dcterms:W3CDTF">2024-09-14T22:16:49Z</dcterms:modified>
</cp:coreProperties>
</file>