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83460C-D9D5-4C54-81E5-11918CA7B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F0817-B908-4AC5-B610-B2FC279E7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D12BD8-3980-4502-8395-A3EF63FC7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345195-523E-4C7B-9BE6-BE64CE660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E6999F-88B4-40DA-9B71-E5B29E2351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B9CC31-334C-4B3A-A688-55C5D5D653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45218B-E5B8-46E0-AF80-143C34A520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AB7D70-5025-473E-A6FD-AD2DC87D0E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F48E16-DB6C-42F5-9CBE-F8EEB6D81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C7F8E-EB9A-4570-A750-E36535BCD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218679-BC7B-422D-BC71-00A5B4D6C3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2007100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孕妇乳母饮食福利关注母婴健康指导</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孕妇乳母特殊营养需求</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科学合理膳食结构构建</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关键营养素补充及来源解析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母婴健康饮食福利政策解读</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实际操作指南与案例分析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持续关注母婴健康，提升生活质量</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孕妇乳母特殊营养需求</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孕妇在孕期会经历一系列生理变化，包括激素水平的变化、消化系统的调整、血容量的增加等，这些变化会影响孕妇的营养需求和饮食习惯。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哺乳期母亲需要分泌乳汁来喂养婴儿，这会导致母亲体内的营养成分和水分大量流失，因此需要特别注意补充营养和水分。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孕期与哺乳期生理变化</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哺乳期生理变化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孕期生理变化</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营养需求特点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孕妇和乳母的营养需求相对较高，需要摄入足够的能量、蛋白质、脂肪、维生素和矿物质等营养素，以满足自身和胎儿或婴儿的生长发育需求。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营养重要性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良好的营养状况对孕妇和乳母的健康以及胎儿或婴儿的生长发育至关重要，营养不良可能导致母婴健康问题和疾病风险增加。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营养需求特点及重要性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解决方法</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解决方法</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通过饮食调整满足营养需求，遵循平衡膳食原则，多样化摄入各类食物。</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解决方法</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定时定量饮水，多吃含水量高的食物，如水果、蔬菜等。</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误区三</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偏食或挑食。偏食或挑食可能导致营养素摄入不均衡，影响母婴健康。</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大量补充营养品。过量补充营养品可能对母婴健康造成负面影响，应根据医生建议合理补充。</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误区一</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误区二</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忽视水分摄入。孕妇和乳母在孕期和哺乳期需要增加水分摄入，以维持体内水平衡和促进乳汁分泌。</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培养良好饮食习惯，多样化摄入各类食物，确保营养全面均衡。</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常见营养误区及解决方法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科学合理膳食结构构建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77" r="314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403" r="304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550" r="3355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确保摄入足够的能量、蛋白质、脂肪、碳水化合物、维生素和矿物质，以满足母婴的生理需求。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平衡膳食原则</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根据孕妇和乳母的体重、身高、年龄、活动量等因素，制定个性化的膳食计划，确保食物的多样性、均衡性和适量性。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实践方法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平衡膳食原则及实践方法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优先选择富含优质蛋白质、钙、铁、锌、碘、维生素A等营养素的食物，如瘦肉、鱼、蛋、奶、豆类、新鲜蔬菜和水果等。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食物种类选择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将不同种类的食物进行合理搭配，提高营养素的吸收利用率。例如，将动物性食物与植物性食物搭配，将粗粮与细粮搭配等。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搭配技巧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食物种类选择与搭配技巧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餐次安排</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建议孕妇和乳母采用三餐制或少量多餐制，确保每天摄入足够的食物和营养素。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进食量控制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根据孕妇和乳母的体重增长情况和活动量，合理控制每餐的进食量，避免过量或不足。同时，要注意控制高热量、高脂肪和高糖食物的摄入量，以预防妊娠期糖尿病和巨大儿等并发症的发生。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餐次安排和进食量控制策略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关键营养素补充及来源解析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93" r="21493"/>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蛋白质</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孕妇和乳母需要增加蛋白质的摄入量，以满足胎儿和婴儿的生长发育需求。优质蛋白质来源包括瘦肉、鱼、禽、蛋、豆类等。</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脂肪</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孕妇和乳母需要适量摄入脂肪，但应注意选择健康的脂肪来源，如橄榄油、鱼油等富含不饱和脂肪酸的油脂，避免过多摄入饱和脂肪和反式脂肪。</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碳水化合物</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碳水化合物是孕妇和乳母的主要能量来源，应选择富含复合碳水化合物的食物，如全麦面包、燕麦、糙米等，避免过多摄入精制糖和高糖食品。</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蛋白质、脂肪和碳水化合物需求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维生素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孕妇和乳母需要增加多种维生素的摄入量，尤其是叶酸、维生素D、维生素C等。建议通过多样化饮食来摄取各种维生素，必要时可在医生指导下补充复合维生素制剂。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矿物质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钙、铁、锌等矿物质对孕妇和乳母的健康及胎儿和婴儿的生长发育至关重要。建议孕妇和乳母增加富含这些矿物质的食物摄入量，如牛奶、瘦肉、豆类、坚果等，必要时可在医生指导下补充相应矿物质制剂。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维生素和矿物质补充途径及建议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https://d.book118.com/728120071005006035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2024-09-13T16:48:03.654</cp:lastPrinted>
  <dcterms:created xsi:type="dcterms:W3CDTF">2024-09-13T08:48:03Z</dcterms:created>
  <dcterms:modified xsi:type="dcterms:W3CDTF">2024-09-13T08:48:05Z</dcterms:modified>
</cp:coreProperties>
</file>