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4A3DA5-DDB3-486F-9642-D6F7B07C8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C37B2-C6C3-48DC-8006-6B3C7D931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F552F9-0866-464F-AEF3-DC8A3F41C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091A4D-2724-4E17-8CE0-DF2368FDB4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88544C-4CD3-4D7A-9BB6-CFB05BB100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8AB7B4-EE55-4BCC-A9D6-698CED11AB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DCC18D-03D7-4D40-944B-94F525A792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63FF80-0098-45EF-896C-3A3E2BACE0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9C89BD-D6B4-4C02-9643-C3D13D2FF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089B0-828C-4ED1-8157-8DA6E2569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48A68C-7C33-469C-9995-0D918FFC8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0131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智能驾驶让出行更便捷</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智能驾驶技术概述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智能驾驶在出行领域应用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智能驾驶技术带来的便捷性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智能驾驶技术挑战与问题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未来发展趋势及前景展望</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智能驾驶技术概述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驾驶是指通过先进的传感器、控制器、执行器等装置，运用计算机、现代传感、信息融合、通讯、人工智能及自动控制等技术，实现车与X（人、车、路、云等）智能信息交换、共享，具备复杂环境感知、智能决策、协同控制等功能，可实现“安全、高效、舒适、节能”行驶的新一代汽车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智能驾驶技术经历了从辅助驾驶到部分自动驾驶，再到有条件自动驾驶的发展历程，目前正在向高度自动驾驶和完全自动驾驶的方向发展。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通过激光雷达、毫米波雷达、摄像头等传感器，实时感知周围环境信息，为智能驾驶提供决策依据。</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环境感知技术</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根据感知到的环境信息和车辆状态信息，进行路径规划和行为决策，实现车辆自主导航和行驶。</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决策规划技术</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通过车辆控制系统和执行器，实现对车辆的横向和纵向控制，确保车辆按照规划路径稳定行驶。</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控制执行技术</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实现车与车、车与路、车与云之间的智能信息交换和共享，提升智能驾驶的安全性和效率。</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V2X通信技术</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25163" r="25163"/>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国外发展现状</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国内发展现状</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美国、欧洲和日本等发达国家在智能驾驶技术研发和应用方面处于领先地位，已有多家企业推出L3级别以上的自动驾驶汽车，并在部分地区开展商业化运营。</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我国智能驾驶技术发展迅速，已有多家企业推出L2级别以上的自动驾驶汽车，并在部分地区开展示范应用。同时，政府加大对智能驾驶产业的扶持力度，推动相关产业链的发展和完善。</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智能驾驶在出行领域应用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通过先进的传感器和算法，自动驾驶出租车能够感知周围环境并做出决策，实现全程无需人工介入的自动驾驶。</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无需人工驾驶</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自动驾驶出租车能够实时规划最优路线，避开拥堵路段，提高出行效率。</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高效出行</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自动驾驶出租车不受时间限制，可在任何时间提供出行服务，满足用户不同时间段的出行需求。</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24小时服务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自动驾驶出租车服务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降低成本</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通过智能驾驶技术，物流公司可降低人力成本，提高配送效率。</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精准配送</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借助高精度地图和定位技术，无人配送车能够准确抵达目的地，实现精准配送。</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灵活应对复杂环境</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无人配送车能够自主应对复杂的交通环境和天气变化，确保配送过程的安全和稳定。</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无人配送物流服务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784" r="7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公共交通系统优化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智能调度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通过实时监测公交车辆的位置和乘客数量，智能调度系统能够合理规划发车时间和行驶路线，提高公交运营效率。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便捷支付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乘客可使用手机或其他智能设备完成车票购买和支付，提高乘车便捷性。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根据乘客的出行需求和偏好，公共交通系统可提供个性化的出行建议和服务，提升乘客满意度。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智能驾驶技术带来的便捷性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739" r="2573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实时路况感知与决策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智能驾驶车辆通过高精度地图、雷达、摄像头等传感器实时感知路况，并根据实时交通信息进行智能决策，有效规避拥堵路段，提高交通效率。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协同式驾驶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通过车与车、车与基础设施之间的通信，智能驾驶车辆可以实现协同式驾驶，使得车辆间的行驶更加顺畅，减少不必要的停车和启动，从而降低交通拥堵。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优化交通流分配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基于大数据和人工智能技术，智能驾驶可以对城市交通流进行实时分析和预测，为交通管理部门提供优化建议，实现交通资源的合理分配。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提高交通效率，减少拥堵现象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智能驾驶车辆通过先进的传感器和算法实时感知周围环境，对潜在的危险进行提前预警，有效降低事故发生的概率。</a:t>
            </a:r>
          </a:p>
        </p:txBody>
      </p:sp>
      <p:pic>
        <p:nvPicPr>
          <p:cNvPr id="6" name="Picture 6"/>
          <p:cNvPicPr>
            <a:picLocks noChangeAspect="1"/>
          </p:cNvPicPr>
          <p:nvPr/>
        </p:nvPicPr>
        <p:blipFill>
          <a:blip r:embed="rId2"/>
          <a:srcRect l="22292" r="22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感知与预警系统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在特定场景下，如高速公路、停车场等，智能驾驶车辆可以实现完全自动驾驶，减少人为因素导致的事故风险。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自动驾驶技术</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667" r="17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在面临突发情况时，智能驾驶车辆可以迅速做出反应，进行紧急制动或采取其他避险措施，保障乘客和行人的安全。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紧急制动与避险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降低事故风险，提升安全性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https://d.book118.com/728120131006006036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2024-09-15T03:28:56.926</cp:lastPrinted>
  <dcterms:created xsi:type="dcterms:W3CDTF">2024-09-14T19:28:56Z</dcterms:created>
  <dcterms:modified xsi:type="dcterms:W3CDTF">2024-09-14T19:28:59Z</dcterms:modified>
</cp:coreProperties>
</file>