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A642E-ACEB-46F3-89E5-2487F068B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D05DF-526F-4243-8DA8-AFE294528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A245D-D48A-4B33-92F3-5CE63A3B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8082F-37F5-4E3F-8FAF-1CF1B87AD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69187-6DC9-441A-9DAF-D92AD7ACB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5CFD7-33F1-4177-AE86-0A9196F91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9DC38-D68C-4DCF-9498-0D91AD654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B65AD-D61A-41E3-8304-27D174551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64013-31D0-4F73-AD16-60FFF126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94D07-3392-4516-A197-FF51DF6D4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B9C31-07DF-42D8-8FF2-8BB24DB89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1036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安全驾驶培训结束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安全驾驶的实践技巧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安全驾驶的心理素质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安全驾驶的日常维护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安全驾驶的社会责任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安全驾驶的重要性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581" b="55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对个人安全的影响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降低事故风险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安全驾驶能够显著降低交通事故发生的概率，从而减少人员伤亡和财产损失。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提高行车安全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通过遵守交通规则和保持良好的驾驶习惯，可以大大提高行车的安全性，为自己和他人的生命安全负责。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减少保险费用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安全驾驶有助于降低车辆事故率，从而可能获得保险费用优惠。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遵守交通规则和礼让他人，有助于维护良好的交通秩序，减少交通拥堵和混乱。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保障他人安全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树立良好社会形象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一个负责任的驾驶员不仅关注自己的安全，也关心其他道路使用者的安全，避免发生意外伤害他人。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安全驾驶的行为树立了良好的社会形象，展现了个人素质和社会责任感。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对公共安全的影响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45" r="177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45" r="30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合理控制车速和减少不必要的加速与刹车，可以降低车辆的油耗和排放，从而减少空气污染。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减少空气污染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安全驾驶也包括避免高噪音驾驶行为，如急加速和急刹车，有助于降低噪音污染，创造一个更安静舒适的环境。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降低噪音污染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安全驾驶的基本原则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在交叉路口、人行道前，应按照交通信号灯的指示行驶，避免闯红灯或违反交通信号灯的行为。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在城市道路、高速公路、桥梁等不同路段，应遵守相应的限速规定，避免超速行驶。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遵守限速规定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在人行道前，应礼让行人先行，确保行人的安全。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礼让行人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21" b="50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在行驶过程中，应保持与前车足够的安全距离，以防止因前车紧急制动或突发情况而引发的追尾事故。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在变换车道或超车时，应注意盲区内的车辆和行人，确保安全后再进行操作。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注意盲区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提前开启转向灯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在需要变道或转弯时，应提前开启相应的转向灯，告知其他车辆或行人自己的行驶意图。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避免滥用转向灯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不要滥用转向灯，如随意变换车道或转弯时不开转向灯等行为，以免影响其他车辆的正常行驶。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正确使用转向灯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08" r="2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长时间的驾驶容易引发疲劳，应合理安排休息时间，避免疲劳驾驶。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合理安排休息时间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在驾驶过程中，应注意自己的身体状况，如出现疲劳、困倦等情况时，应及时停车休息，确保安全驾驶。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注意身体状况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避免疲劳驾驶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安全驾驶的实践技巧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31" r="23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刹车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在需要减速或停车时，应提前轻踩刹车，使车辆平稳减速，避免急刹车导致车辆失控或追尾事故。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油门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踩油门时应适度，避免急加速或超速行驶，保持车辆稳定在适当的车速。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正确使用刹车和油门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65" r="169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39" r="305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合理调整车速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在拥堵路段或路口，应适当减速，随时准备停车。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根据路况和交通状况调整车速，保持与前车安全距离，避免超速行驶和低速行驶。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https://d.book118.com/728121036115006034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2024-09-13T06:30:35.356</cp:lastPrinted>
  <dcterms:created xsi:type="dcterms:W3CDTF">2024-09-12T22:30:35Z</dcterms:created>
  <dcterms:modified xsi:type="dcterms:W3CDTF">2024-09-12T22:30:37Z</dcterms:modified>
</cp:coreProperties>
</file>