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5F6D3-B3AB-487A-B318-95F85053D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AD51C-347B-4C0F-B732-FE8246BA3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95101-9583-49B8-B3BE-FC9CF2CF1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C4DF3-0D71-418D-8C25-D64A4FBA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1A4D3F-C0E0-4DC0-9D0B-DDC720E90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CA356B-E423-4EF8-85DA-8A88D5CE8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0882E1-B7A7-4814-BD3E-A28A3A9AB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28925-E8A8-4FC5-98FB-19F330D0E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C6C8F-69B3-42AE-9029-B3109F3AB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36458-7EB7-43E7-B47B-777F74010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8B1DC-4893-4FDE-BFC6-6DCC2FC37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21074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激发团队创新活力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巩固并拓展团队合作关系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323" b="153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团队合作是指一群人为达到共同目标而协同工作的过程，它强调成员间的相互信任、沟通和协作。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在现代企业中，团队合作已成为核心竞争力之一。通过团队合作，可以汇聚不同背景、技能和经验的成员，共同解决问题、创新并实现共同目标。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有效决策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团队能够迅速、准确地做出决策，并对决策结果负责。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团队成员根据各自的优势和专长进行分工，相互配合以最高效地完成任务。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相互信任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团队成员之间建立信任关系，相信彼此的能力和承诺，愿意共同承担责任。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团队成员对共同目标有清晰的认识，并致力于实现它。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团队成员之间保持开放、诚实和尊重的沟通，及时分享信息、反馈和意见。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优秀团队合作特点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苹果公司设计团队由多领域专家组成，包括工业设计师、软件工程师、市场营销人员等。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合作过程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团队成员在共同的目标下紧密合作，不断迭代设计方案，并通过跨部门沟通确保产品的整体质量和用户体验。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苹果公司设计团队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427" r="1242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案例分析：成功团队合作实例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苹果公司的产品设计一直引领行业潮流，赢得了全球消费者的喜爱和认可。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阿里巴巴“双十一”团队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阿里巴巴“双十一”是中国最大的购物狂欢节，需要整个公司多个部门协同合作。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案例分析：成功团队合作实例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阿里巴巴建立了专门的“双十一”指挥部，统筹各个部门的工作计划和资源分配。通过实时数据监控和灵活调整策略，确保活动的顺利进行。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“双十一”购物节不断刷新销售记录，成为全球瞩目的电商盛事。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案例分析：成功团队合作实例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建立高效团队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明确团队要达成的具体目标，确保每个成员都清楚了解并认同这些目标。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确定共同目标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152" r="615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建立共同愿景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93" r="54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目标分解与计划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激发团队成员的积极性和创造力，形成共同的价值观和使命感。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将大目标分解为小目标，制定详细的计划和时间表，确保目标的可达成性。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明确目标与愿景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根据团队目标和任务需求，制定明确的选拔标准，包括技能、经验、性格等方面。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分析每个成员的优势和特长，为他们分配合适的角色和任务，确保团队资源的最大化利用。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注重团队成员的多样性和包容性，鼓励不同背景和观点的成员参与，提高团队的创造力和适应性。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多样化与包容性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选拔合适成员及角色定位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定期会议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倾听与反馈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冲突解决机制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沟通工具与平台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制定有效沟通策略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设立定期的团队会议，让成员有机会分享进展、交流想法和解决问题。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建立有效的冲突解决机制，引导成员以建设性的方式处理分歧和冲突，维护团队和谐与稳定。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鼓励团队成员积极倾听他人意见，及时给予反馈和建议，促进信息交流和共享。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提供多种沟通工具和平台，如电子邮件、即时通讯、在线协作等，以满足不同成员的沟通需求。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61" r="2906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通过团队活动和交流，增强成员间的相互了解和信任。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通过共同完成任务和训练，提高团队成员间的默契度和协作能力。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提高默契度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增强信任与默契度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https://d.book118.com/728121074007006036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2024-09-15T04:01:02.224</cp:lastPrinted>
  <dcterms:created xsi:type="dcterms:W3CDTF">2024-09-14T20:01:02Z</dcterms:created>
  <dcterms:modified xsi:type="dcterms:W3CDTF">2024-09-14T20:01:04Z</dcterms:modified>
</cp:coreProperties>
</file>