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500F7-AA31-4A68-9DA1-7A212DB6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0F5D0-3922-4E9C-B29D-A072DFE8B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608B7-0BAF-41DD-B74B-27CFA0CF9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7F9C8-69B8-4085-885A-BA1E24CC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D24818-CA6D-463C-818A-6A4B47ECD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B42F0-06CC-4E67-93C6-C86313E7B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3EFD4-F650-4472-8D60-06AF8E751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125BA-30E8-484A-8E0F-F84F565A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1B1BE-91B8-4346-A8F1-2BB9FD82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4D246-DFB9-4451-B36B-869E139E4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81F85-35E0-4317-91B1-5876C2F33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114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手术中心理护理\n## 1.手术中心理护理的重要性\n### 1.1心理护理对患者手术前后心理状态的影响\n### 1.2心理护理对手术效果和康复的影响\n### 1.3心理护理在手术全程中的关键作用\n## 2.手术前心理护理策略\n### 2.1评估患者的心理状况和需求\n### 2.2提供针对性的心理干预措施\n### 2.3建立良好的医患沟通，增强患者信心\n## 3.手术中心理护理方法\n### 3.1提供舒适的环境和减轻疼痛\n### 3.2保持与患者的沟通，减轻紧张情绪\n### 3.3适时给予心理支持和鼓励\n## 4.手术后心理护理措施\n### 4.1关注患者术后心理变化，及时发现并干预\n### 4.2提供康复指导，帮助患者调整心态\n### 4.3持续关爱与支持，促进患者心理康复\n## 5.特殊手术患者的心理护理\n### 5.1针对老年患者的心理护理\n### 5.2针对儿童患者的心理护理\n### 5.3针对恶性肿瘤患者的心理护理\n## 6.手术中心理护理团队建设与合作\n### 6.1组建专业的心理护理团队\n### 6.2加强团队成员培训与能力提升\n### 6.3实现多学科团队协作，共同关注患者心理需求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手术中心理护理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手术中心理护理的重要性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30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1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33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34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手术前心理护理有助于减轻患者的焦虑和恐惧情绪</a:t>
                </a:r>
                <a:endParaRPr/>
              </a:p>
            </p:txBody>
          </p:sp>
          <p:sp>
            <p:nvSpPr>
              <p:cNvPr id="236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通过心理干预，使患者了解手术过程及预期效果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降低患者对手术的担忧，提高对手术的接受度</a:t>
                </a:r>
                <a:endParaRPr/>
              </a:p>
            </p:txBody>
          </p:sp>
        </p:grpSp>
        <p:grpSp>
          <p:nvGrpSpPr>
            <p:cNvPr id="237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38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手术后心理护理有助于缓解患者的疼痛和不适感</a:t>
                </a:r>
                <a:endParaRPr/>
              </a:p>
            </p:txBody>
          </p:sp>
          <p:sp>
            <p:nvSpPr>
              <p:cNvPr id="240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提供舒适的环境和减轻疼痛的措施，提高患者的舒适度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保持与患者的沟通，减轻紧张情绪，有助于患者放松</a:t>
                </a:r>
                <a:endParaRPr/>
              </a:p>
            </p:txBody>
          </p:sp>
        </p:grpSp>
        <p:grpSp>
          <p:nvGrpSpPr>
            <p:cNvPr id="241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42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心理护理对患者的心理康复具有积极作用</a:t>
                </a:r>
                <a:endParaRPr/>
              </a:p>
            </p:txBody>
          </p:sp>
          <p:sp>
            <p:nvSpPr>
              <p:cNvPr id="24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适时给予心理支持和鼓励，帮助患者建立信心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促进患者心理康复，提高生活质量</a:t>
                </a:r>
                <a:endParaRPr/>
              </a:p>
            </p:txBody>
          </p:sp>
        </p:grpSp>
      </p:grpSp>
      <p:sp>
        <p:nvSpPr>
          <p:cNvPr id="245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心理护理对患者手术前后心理状态的影响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心理护理有助于提高手术的成功率和效果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良好的心理状态有助于患者配合手术和康复训练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减少术后并发症的发生，提高手术效果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心理护理有助于患者的康复进程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提供康复指导，帮助患者调整心态，积极配合康复训练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持续关爱与支持，促进患者心理康复，提高康复效果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心理护理对手术效果和康复的影响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心理护理是手术全程中不可或缺的环节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从手术前、手术中到手术后，心理护理贯穿始终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关注患者心理需求，提供针对性的心理干预措施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心理护理对患者的整体康复具有重要意义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良好的心理状态有助于患者身体的康复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心理康复与身体康复相辅相成，共同提高患者的生活质量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心理护理在手术全程中的关键作用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手术前心理护理策略</a:t>
            </a:r>
            <a:endParaRPr/>
          </a:p>
        </p:txBody>
      </p:sp>
      <p:sp>
        <p:nvSpPr>
          <p:cNvPr id="28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了解患者的基本信息和病史</a:t>
                </a:r>
                <a:endParaRPr/>
              </a:p>
            </p:txBody>
          </p:sp>
          <p:sp>
            <p:nvSpPr>
              <p:cNvPr id="2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评估患者的年龄、性别、文化背景等基本信息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了解患者的疾病史、手术史等，为心理护理提供依据</a:t>
                </a:r>
                <a:endParaRPr/>
              </a:p>
            </p:txBody>
          </p:sp>
        </p:grpSp>
        <p:grpSp>
          <p:nvGrpSpPr>
            <p:cNvPr id="29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评估患者的心理状况</a:t>
                </a:r>
                <a:endParaRPr/>
              </a:p>
            </p:txBody>
          </p:sp>
          <p:sp>
            <p:nvSpPr>
              <p:cNvPr id="2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观察患者的情绪、行为、认知等方面的表现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采用心理评估量表，了解患者的心理状况</a:t>
                </a:r>
                <a:endParaRPr/>
              </a:p>
            </p:txBody>
          </p:sp>
        </p:grpSp>
        <p:grpSp>
          <p:nvGrpSpPr>
            <p:cNvPr id="29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了解患者的需求和期望</a:t>
                </a:r>
                <a:endParaRPr/>
              </a:p>
            </p:txBody>
          </p:sp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与患者沟通，了解其对手术的期望和担忧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根据患者的需求，制定针对性的心理护理计划</a:t>
                </a:r>
                <a:endParaRPr/>
              </a:p>
            </p:txBody>
          </p:sp>
        </p:grpSp>
      </p:grpSp>
      <p:pic>
        <p:nvPicPr>
          <p:cNvPr id="29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评估患者的心理状况和需求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针对患者的心理问题提供干预</a:t>
                </a:r>
                <a:endParaRPr/>
              </a:p>
            </p:txBody>
          </p:sp>
          <p:sp>
            <p:nvSpPr>
              <p:cNvPr id="3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对于焦虑、恐惧的患者，提供心理支持和安慰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对于抑郁、失落的患者，给予关爱和鼓励，帮助他们建立信心</a:t>
                </a:r>
                <a:endParaRPr/>
              </a:p>
            </p:txBody>
          </p:sp>
        </p:grpSp>
        <p:grpSp>
          <p:nvGrpSpPr>
            <p:cNvPr id="3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针对患者的手术认知提供干预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向患者介绍手术过程、预期效果及可能的风险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提高患者对手术的认知，降低对手术的担忧</a:t>
                </a:r>
                <a:endParaRPr/>
              </a:p>
            </p:txBody>
          </p:sp>
        </p:grpSp>
        <p:grpSp>
          <p:nvGrpSpPr>
            <p:cNvPr id="3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针对患者的生活习惯提供干预</a:t>
                </a:r>
                <a:endParaRPr/>
              </a:p>
            </p:txBody>
          </p:sp>
          <p:sp>
            <p:nvSpPr>
              <p:cNvPr id="3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鼓励患者保持良好的生活习惯，如戒烟、限制饮酒等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为患者提供术前准备的建议，如禁食、禁水等</a:t>
                </a:r>
                <a:endParaRPr/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提供针对性的心理干预措施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与患者建立良好的沟通关系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倾听患者的诉求，关心患者的需求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与患者分享手术成功的案例，增强患者的信心</a:t>
                </a:r>
                <a:endParaRPr/>
              </a:p>
            </p:txBody>
          </p:sp>
          <p:sp>
            <p:nvSpPr>
              <p:cNvPr id="3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提供详细的信息和解答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详细解释手术过程、预期效果及可能的风险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针对患者的疑问，给予耐心解答，消除患者的疑虑</a:t>
                </a:r>
                <a:endParaRPr/>
              </a:p>
            </p:txBody>
          </p:sp>
          <p:sp>
            <p:nvSpPr>
              <p:cNvPr id="3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增强患者的安全感和信任感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提供专业的医疗护理，确保患者的安全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关心患者的感受，让患者感受到医护人员的关爱</a:t>
                </a:r>
                <a:endParaRPr/>
              </a:p>
            </p:txBody>
          </p:sp>
          <p:sp>
            <p:nvSpPr>
              <p:cNvPr id="3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建立良好的医患沟通，增强患者信心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手术中心理护理方法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营造安静、舒适的手术环境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减少手术室的噪音和干扰，提供舒适的手术环境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保持手术室内的温度和湿度适宜，降低患者的不适感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采用有效的疼痛管理措施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为患者提供个性化的疼痛管理方案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适时调整药物剂量，确保患者舒适度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提供心理支持和安慰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在手术过程中，关注患者的情绪变化，给予心理支持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鼓励患者与医护人员沟通，减轻紧张情绪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提供舒适的环境和减轻疼痛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与患者进行轻松的对话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谈论与手术无关的话题，分散患者的注意力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鼓励患者分享自己的感受，降低紧张情绪</a:t>
                </a:r>
                <a:endParaRPr/>
              </a:p>
            </p:txBody>
          </p:sp>
          <p:sp>
            <p:nvSpPr>
              <p:cNvPr id="3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提供实时信息和反馈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向患者介绍手术进展，让患者了解手术情况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根据患者的反应，调整手术操作，确保手术顺利进行</a:t>
                </a:r>
                <a:endParaRPr/>
              </a:p>
            </p:txBody>
          </p:sp>
          <p:sp>
            <p:nvSpPr>
              <p:cNvPr id="3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鼓励患者积极参与手术过程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在适当的时候，让患者了解手术步骤和操作方法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术后让患者参与康复训练，提高患者的信心</a:t>
                </a:r>
                <a:endParaRPr/>
              </a:p>
            </p:txBody>
          </p:sp>
          <p:sp>
            <p:nvSpPr>
              <p:cNvPr id="4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保持与患者的沟通，减轻紧张情绪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在手术遇到困难时，给予患者鼓励和支持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与患者分享手术成功的经验，增强患者的信心</a:t>
                </a:r>
                <a:endParaRPr/>
              </a:p>
            </p:txBody>
          </p:sp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在手术关键时刻，给予患者心理支持</a:t>
                </a:r>
                <a:endParaRPr/>
              </a:p>
            </p:txBody>
          </p:sp>
        </p:grpSp>
        <p:grpSp>
          <p:nvGrpSpPr>
            <p:cNvPr id="5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关注患者术后的心理变化，及时发现并干预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提供康复指导，帮助患者调整心态，积极配合康复训练</a:t>
                </a:r>
                <a:endParaRPr/>
              </a:p>
            </p:txBody>
          </p:sp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在手术后，给予患者关爱和关注</a:t>
                </a:r>
                <a:endParaRPr/>
              </a:p>
            </p:txBody>
          </p:sp>
        </p:grpSp>
        <p:grpSp>
          <p:nvGrpSpPr>
            <p:cNvPr id="5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关注患者的康复进展，及时调整护理方案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与患者保持沟通，给予心理安慰和鼓励，促进患者心理康复</a:t>
                </a:r>
                <a:endParaRPr/>
              </a:p>
            </p:txBody>
          </p:sp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在患者康复过程中，给予持续的关爱与支持</a:t>
                </a:r>
                <a:endParaRPr/>
              </a:p>
            </p:txBody>
          </p:sp>
        </p:grpSp>
      </p:grpSp>
      <p:pic>
        <p:nvPicPr>
          <p:cNvPr id="5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适时给予心理支持和鼓励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https://d.book118.com/728121142005006036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手术中心理护理</vt:lpstr>
      <vt:lpstr>手术中心理护理的重要性</vt:lpstr>
      <vt:lpstr>PowerPoint Presentation</vt:lpstr>
      <vt:lpstr>PowerPoint Presentation</vt:lpstr>
      <vt:lpstr>PowerPoint Presentation</vt:lpstr>
      <vt:lpstr>手术前心理护理策略</vt:lpstr>
      <vt:lpstr>PowerPoint Presentation</vt:lpstr>
      <vt:lpstr>PowerPoint Presentation</vt:lpstr>
      <vt:lpstr>PowerPoint Presentation</vt:lpstr>
      <vt:lpstr>手术中心理护理方法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2024-09-15T02:32:13.021</cp:lastPrinted>
  <dcterms:created xsi:type="dcterms:W3CDTF">2024-09-14T18:32:13Z</dcterms:created>
  <dcterms:modified xsi:type="dcterms:W3CDTF">2024-09-14T18:32:14Z</dcterms:modified>
</cp:coreProperties>
</file>