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7D780A-1483-4629-AC6F-5A88AE79F4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144C67-12FF-4833-9DC4-52ED5AADFA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A94D28-20B6-4F78-8C7F-DC358B9A3B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34A84EA-4BE3-471F-93EF-C25D318846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6F37DA-8720-46DD-906D-57EBD98E0B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7FEED8-F0B2-4D97-9D42-1811530BB0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AEC1AA-F761-4CF3-BA7B-DC13240229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104FB2-0FCE-4312-AB09-C70C4FF14B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4AD301-761D-4D93-B957-715F8FBD18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907574-ABA1-45E0-999F-13B9C00C29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42DD77-FA85-4885-9CE0-F4970E533D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2202105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幼儿园园长的情感疏导与心理健康</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幼儿园园长的情感世界</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情感疏导的方法与技巧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心理健康的维护与促进</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情感疏导与心理健康的实践应用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社会对心理健康的关注度提高</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随着社会进步和人们心理健康意识的提高，越来越多的人开始关注幼儿园园长的情感疏导和心理健康问题。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幼儿园教育的重要性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幼儿园教育是儿童成长过程中的重要阶段，对儿童身心发展具有深远影响。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园长角色的特殊性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幼儿园园长是幼儿园教育的领导者和组织者，其情感状态和心理健康直接影响幼儿园的教育质量和氛围。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0700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提升教育质量</a:t>
            </a:r>
          </a:p>
        </p:txBody>
      </p:sp>
      <p:sp>
        <p:nvSpPr>
          <p:cNvPr id="10" name="TextBox 10"/>
          <p:cNvSpPr txBox="1"/>
          <p:nvPr/>
        </p:nvSpPr>
        <p:spPr>
          <a:xfrm>
            <a:off x="340507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促进儿童身心健康发展</a:t>
            </a:r>
          </a:p>
        </p:txBody>
      </p:sp>
      <p:sp>
        <p:nvSpPr>
          <p:cNvPr id="11" name="TextBox 11"/>
          <p:cNvSpPr txBox="1"/>
          <p:nvPr/>
        </p:nvSpPr>
        <p:spPr>
          <a:xfrm>
            <a:off x="6298774"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提高教师团队凝聚力</a:t>
            </a:r>
          </a:p>
        </p:txBody>
      </p:sp>
      <p:sp>
        <p:nvSpPr>
          <p:cNvPr id="12" name="TextBox 12"/>
          <p:cNvSpPr txBox="1"/>
          <p:nvPr/>
        </p:nvSpPr>
        <p:spPr>
          <a:xfrm>
            <a:off x="9201801"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推动幼儿园可持续发展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园长情感疏导与心理健康的重要性</a:t>
              </a:r>
            </a:p>
          </p:txBody>
        </p:sp>
      </p:grpSp>
      <p:sp>
        <p:nvSpPr>
          <p:cNvPr id="35" name="TextBox 35"/>
          <p:cNvSpPr txBox="1"/>
          <p:nvPr/>
        </p:nvSpPr>
        <p:spPr>
          <a:xfrm>
            <a:off x="507009"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园长保持良好的情感状态和心理健康，能够更好地理解儿童需求，提供更有针对性的教育指导，从而提升教育质量。</a:t>
            </a:r>
          </a:p>
        </p:txBody>
      </p:sp>
      <p:sp>
        <p:nvSpPr>
          <p:cNvPr id="36" name="TextBox 36"/>
          <p:cNvSpPr txBox="1"/>
          <p:nvPr/>
        </p:nvSpPr>
        <p:spPr>
          <a:xfrm>
            <a:off x="3423606"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园长的情感疏导和心理健康状况直接影响儿童的情感体验和心理健康发展，积极健康的园长能够给予儿童更多的关爱和支持。</a:t>
            </a:r>
          </a:p>
        </p:txBody>
      </p:sp>
      <p:sp>
        <p:nvSpPr>
          <p:cNvPr id="37" name="TextBox 37"/>
          <p:cNvSpPr txBox="1"/>
          <p:nvPr/>
        </p:nvSpPr>
        <p:spPr>
          <a:xfrm>
            <a:off x="6317301"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园长作为领导者，其情感疏导和心理健康状况对教师团队具有示范和引领作用，能够提高教师团队的凝聚力和工作积极性。</a:t>
            </a:r>
          </a:p>
        </p:txBody>
      </p:sp>
      <p:sp>
        <p:nvSpPr>
          <p:cNvPr id="38" name="TextBox 38"/>
          <p:cNvSpPr txBox="1"/>
          <p:nvPr/>
        </p:nvSpPr>
        <p:spPr>
          <a:xfrm>
            <a:off x="9220328"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园长情感疏导和心理健康的维护有助于营造和谐、积极的幼儿园氛围，为幼儿园的可持续发展提供有力保障。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幼儿园园长的情感世界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工作压力</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情感困扰</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园长的工作压力与情感困扰</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由于工作繁忙，园长可能无法充分关注自己的情感需求，长期积累的情感困扰可能引发心理健康问题，如抑郁、失眠等。</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幼儿园园长需要承担大量的管理职责，包括教职工管理、课程安排、家长沟通等，这些工作带来的压力可能导致园长出现焦虑、烦躁等情绪。</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与教职工的情感关系</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与家长的情感关系</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与幼儿的情感关系</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722" r="5722"/>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园长与教职工、家长、幼儿之间的情感关系</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园长需要与教职工建立良好的合作关系，了解他们的需求和困难，给予关心和支持，以共同推动幼儿园的发展。</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园长需要与家长保持密切联系，关注家长的反馈和建议，及时解决家长的问题和矛盾，以提高家长的满意度和信任度。</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园长需要关注每个幼儿的成长和发展，了解他们的个性和需求，给予关爱和引导，帮助幼儿建立积极健康的心态和行为习惯。同时，园长还需要处理幼儿之间的情感冲突和纠纷，维护幼儿园的和谐氛围。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情感疏导的方法与技巧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园长应当积极倾听教职工和家长的意见和反馈，通过认真倾听来理解他们的情感和需求。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积极倾听</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表达理解</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875" r="16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鼓励分享</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在倾听的过程中，园长要通过回应和表达理解来让教职工和家长感受到被重视和关注。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园长可以鼓励教职工和家长分享自己的情感和经历，以增进彼此之间的了解和信任。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倾听与理解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园长应当用清晰、明确的语言表达自己的意见和看法，避免使用模糊或含糊不清的措辞。</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7417" r="1741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清晰表达</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在沟通过程中，园长要尊重教职工和家长的意见和感受，避免使用攻击性或贬低性的语言。</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尊重他人</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园长可以通过与教职工和家长进行充分的沟通和协商，来建立共识和合作，共同推动幼儿园的发展。</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建立共识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表达与沟通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298153" y="3371015"/>
            <a:ext cx="1597488" cy="1597488"/>
          </a:xfrm>
          <a:custGeom>
            <a:rect l="l" t="t" r="r" b="b"/>
            <a:pathLst>
              <a:path w="890" h="890">
                <a:moveTo>
                  <a:pt x="0" y="445"/>
                </a:moveTo>
                <a:lnTo>
                  <a:pt x="445" y="0"/>
                </a:lnTo>
                <a:lnTo>
                  <a:pt x="890" y="445"/>
                </a:lnTo>
                <a:lnTo>
                  <a:pt x="445" y="890"/>
                </a:lnTo>
                <a:lnTo>
                  <a:pt x="0" y="445"/>
                </a:lnTo>
                <a:close/>
              </a:path>
            </a:pathLst>
          </a:custGeom>
          <a:solidFill>
            <a:schemeClr val="accent3">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Freeform 3"/>
          <p:cNvSpPr/>
          <p:nvPr/>
        </p:nvSpPr>
        <p:spPr>
          <a:xfrm>
            <a:off x="4434792"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Freeform 4"/>
          <p:cNvSpPr/>
          <p:nvPr/>
        </p:nvSpPr>
        <p:spPr>
          <a:xfrm>
            <a:off x="6159720"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1">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Freeform 5"/>
          <p:cNvSpPr/>
          <p:nvPr/>
        </p:nvSpPr>
        <p:spPr>
          <a:xfrm>
            <a:off x="6159720" y="2507653"/>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4434792" y="4232582"/>
            <a:ext cx="1597488" cy="1597488"/>
          </a:xfrm>
          <a:custGeom>
            <a:rect l="l" t="t" r="r" b="b"/>
            <a:pathLst>
              <a:path w="890" h="890">
                <a:moveTo>
                  <a:pt x="0" y="445"/>
                </a:moveTo>
                <a:lnTo>
                  <a:pt x="445" y="0"/>
                </a:lnTo>
                <a:lnTo>
                  <a:pt x="890" y="445"/>
                </a:lnTo>
                <a:lnTo>
                  <a:pt x="445" y="890"/>
                </a:lnTo>
                <a:lnTo>
                  <a:pt x="0" y="445"/>
                </a:lnTo>
                <a:close/>
              </a:path>
            </a:pathLst>
          </a:custGeom>
          <a:solidFill>
            <a:schemeClr val="accent5">
              <a:alpha val="100000"/>
            </a:schemeClr>
          </a:solidFill>
          <a:ln w="14288">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7" name="Freeform 7"/>
          <p:cNvSpPr/>
          <p:nvPr/>
        </p:nvSpPr>
        <p:spPr>
          <a:xfrm>
            <a:off x="4988632" y="3127092"/>
            <a:ext cx="489808" cy="358610"/>
          </a:xfrm>
          <a:custGeom>
            <a:rect l="l" t="t" r="r" b="b"/>
            <a:pathLst>
              <a:path w="142" h="104">
                <a:moveTo>
                  <a:pt x="0" y="104"/>
                </a:moveTo>
                <a:cubicBezTo>
                  <a:pt x="142" y="104"/>
                  <a:pt x="142" y="104"/>
                  <a:pt x="142" y="104"/>
                </a:cubicBezTo>
                <a:cubicBezTo>
                  <a:pt x="142" y="0"/>
                  <a:pt x="142" y="0"/>
                  <a:pt x="142" y="0"/>
                </a:cubicBezTo>
                <a:cubicBezTo>
                  <a:pt x="0" y="0"/>
                  <a:pt x="0" y="0"/>
                  <a:pt x="0" y="0"/>
                </a:cubicBezTo>
                <a:lnTo>
                  <a:pt x="0" y="104"/>
                </a:lnTo>
                <a:close/>
                <a:moveTo>
                  <a:pt x="98" y="11"/>
                </a:moveTo>
                <a:cubicBezTo>
                  <a:pt x="127" y="11"/>
                  <a:pt x="127" y="11"/>
                  <a:pt x="127" y="11"/>
                </a:cubicBezTo>
                <a:cubicBezTo>
                  <a:pt x="127" y="29"/>
                  <a:pt x="127" y="29"/>
                  <a:pt x="127" y="29"/>
                </a:cubicBezTo>
                <a:cubicBezTo>
                  <a:pt x="98" y="29"/>
                  <a:pt x="98" y="29"/>
                  <a:pt x="98" y="29"/>
                </a:cubicBezTo>
                <a:lnTo>
                  <a:pt x="98" y="11"/>
                </a:lnTo>
                <a:close/>
                <a:moveTo>
                  <a:pt x="12" y="52"/>
                </a:moveTo>
                <a:cubicBezTo>
                  <a:pt x="12" y="50"/>
                  <a:pt x="13" y="49"/>
                  <a:pt x="13" y="48"/>
                </a:cubicBezTo>
                <a:cubicBezTo>
                  <a:pt x="13" y="46"/>
                  <a:pt x="13" y="45"/>
                  <a:pt x="13" y="44"/>
                </a:cubicBezTo>
                <a:cubicBezTo>
                  <a:pt x="14" y="41"/>
                  <a:pt x="15" y="38"/>
                  <a:pt x="16" y="36"/>
                </a:cubicBezTo>
                <a:cubicBezTo>
                  <a:pt x="16" y="35"/>
                  <a:pt x="17" y="34"/>
                  <a:pt x="17" y="32"/>
                </a:cubicBezTo>
                <a:cubicBezTo>
                  <a:pt x="18" y="31"/>
                  <a:pt x="19" y="30"/>
                  <a:pt x="19" y="29"/>
                </a:cubicBezTo>
                <a:cubicBezTo>
                  <a:pt x="20" y="28"/>
                  <a:pt x="21" y="27"/>
                  <a:pt x="22" y="26"/>
                </a:cubicBezTo>
                <a:cubicBezTo>
                  <a:pt x="22" y="25"/>
                  <a:pt x="23" y="24"/>
                  <a:pt x="24" y="24"/>
                </a:cubicBezTo>
                <a:cubicBezTo>
                  <a:pt x="31" y="16"/>
                  <a:pt x="42" y="11"/>
                  <a:pt x="53" y="11"/>
                </a:cubicBezTo>
                <a:cubicBezTo>
                  <a:pt x="65" y="11"/>
                  <a:pt x="76" y="16"/>
                  <a:pt x="83" y="24"/>
                </a:cubicBezTo>
                <a:cubicBezTo>
                  <a:pt x="85" y="26"/>
                  <a:pt x="86" y="27"/>
                  <a:pt x="87" y="29"/>
                </a:cubicBezTo>
                <a:cubicBezTo>
                  <a:pt x="88" y="30"/>
                  <a:pt x="88" y="31"/>
                  <a:pt x="89" y="32"/>
                </a:cubicBezTo>
                <a:cubicBezTo>
                  <a:pt x="90" y="34"/>
                  <a:pt x="90" y="35"/>
                  <a:pt x="91" y="36"/>
                </a:cubicBezTo>
                <a:cubicBezTo>
                  <a:pt x="92" y="38"/>
                  <a:pt x="93" y="41"/>
                  <a:pt x="93" y="44"/>
                </a:cubicBezTo>
                <a:cubicBezTo>
                  <a:pt x="93" y="45"/>
                  <a:pt x="94" y="46"/>
                  <a:pt x="94" y="48"/>
                </a:cubicBezTo>
                <a:cubicBezTo>
                  <a:pt x="94" y="49"/>
                  <a:pt x="94" y="50"/>
                  <a:pt x="94" y="52"/>
                </a:cubicBezTo>
                <a:cubicBezTo>
                  <a:pt x="94" y="57"/>
                  <a:pt x="93" y="62"/>
                  <a:pt x="91" y="66"/>
                </a:cubicBezTo>
                <a:cubicBezTo>
                  <a:pt x="90" y="69"/>
                  <a:pt x="89" y="72"/>
                  <a:pt x="87" y="75"/>
                </a:cubicBezTo>
                <a:cubicBezTo>
                  <a:pt x="86" y="76"/>
                  <a:pt x="85" y="78"/>
                  <a:pt x="83" y="79"/>
                </a:cubicBezTo>
                <a:cubicBezTo>
                  <a:pt x="76" y="87"/>
                  <a:pt x="65" y="93"/>
                  <a:pt x="53" y="93"/>
                </a:cubicBezTo>
                <a:cubicBezTo>
                  <a:pt x="49" y="93"/>
                  <a:pt x="45" y="92"/>
                  <a:pt x="41" y="91"/>
                </a:cubicBezTo>
                <a:cubicBezTo>
                  <a:pt x="38" y="90"/>
                  <a:pt x="35" y="88"/>
                  <a:pt x="32" y="87"/>
                </a:cubicBezTo>
                <a:cubicBezTo>
                  <a:pt x="31" y="86"/>
                  <a:pt x="30" y="85"/>
                  <a:pt x="29" y="85"/>
                </a:cubicBezTo>
                <a:cubicBezTo>
                  <a:pt x="28" y="84"/>
                  <a:pt x="28" y="84"/>
                  <a:pt x="27" y="83"/>
                </a:cubicBezTo>
                <a:cubicBezTo>
                  <a:pt x="26" y="82"/>
                  <a:pt x="25" y="82"/>
                  <a:pt x="24" y="81"/>
                </a:cubicBezTo>
                <a:cubicBezTo>
                  <a:pt x="24" y="80"/>
                  <a:pt x="23" y="79"/>
                  <a:pt x="22" y="78"/>
                </a:cubicBezTo>
                <a:cubicBezTo>
                  <a:pt x="22" y="78"/>
                  <a:pt x="21" y="77"/>
                  <a:pt x="21" y="77"/>
                </a:cubicBezTo>
                <a:cubicBezTo>
                  <a:pt x="20" y="76"/>
                  <a:pt x="20" y="75"/>
                  <a:pt x="19" y="75"/>
                </a:cubicBezTo>
                <a:cubicBezTo>
                  <a:pt x="19" y="74"/>
                  <a:pt x="18" y="72"/>
                  <a:pt x="17" y="71"/>
                </a:cubicBezTo>
                <a:cubicBezTo>
                  <a:pt x="16" y="70"/>
                  <a:pt x="16" y="68"/>
                  <a:pt x="15" y="66"/>
                </a:cubicBezTo>
                <a:cubicBezTo>
                  <a:pt x="13" y="62"/>
                  <a:pt x="12" y="57"/>
                  <a:pt x="12" y="52"/>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707799" y="4779038"/>
            <a:ext cx="501330" cy="504577"/>
          </a:xfrm>
          <a:custGeom>
            <a:rect l="l" t="t" r="r" b="b"/>
            <a:pathLst>
              <a:path w="196" h="197">
                <a:moveTo>
                  <a:pt x="98" y="197"/>
                </a:moveTo>
                <a:cubicBezTo>
                  <a:pt x="152" y="197"/>
                  <a:pt x="196" y="153"/>
                  <a:pt x="196" y="99"/>
                </a:cubicBezTo>
                <a:cubicBezTo>
                  <a:pt x="196" y="44"/>
                  <a:pt x="152" y="0"/>
                  <a:pt x="98" y="0"/>
                </a:cubicBezTo>
                <a:cubicBezTo>
                  <a:pt x="43" y="0"/>
                  <a:pt x="0" y="44"/>
                  <a:pt x="0" y="99"/>
                </a:cubicBezTo>
                <a:cubicBezTo>
                  <a:pt x="0" y="153"/>
                  <a:pt x="43" y="197"/>
                  <a:pt x="98" y="197"/>
                </a:cubicBezTo>
                <a:moveTo>
                  <a:pt x="38" y="166"/>
                </a:moveTo>
                <a:cubicBezTo>
                  <a:pt x="30" y="158"/>
                  <a:pt x="30" y="158"/>
                  <a:pt x="30" y="158"/>
                </a:cubicBezTo>
                <a:cubicBezTo>
                  <a:pt x="49" y="140"/>
                  <a:pt x="49" y="140"/>
                  <a:pt x="49" y="140"/>
                </a:cubicBezTo>
                <a:cubicBezTo>
                  <a:pt x="57" y="148"/>
                  <a:pt x="57" y="148"/>
                  <a:pt x="57" y="148"/>
                </a:cubicBezTo>
                <a:lnTo>
                  <a:pt x="38" y="166"/>
                </a:lnTo>
                <a:close/>
                <a:moveTo>
                  <a:pt x="103" y="188"/>
                </a:moveTo>
                <a:cubicBezTo>
                  <a:pt x="92" y="188"/>
                  <a:pt x="92" y="188"/>
                  <a:pt x="92" y="188"/>
                </a:cubicBezTo>
                <a:cubicBezTo>
                  <a:pt x="92" y="162"/>
                  <a:pt x="92" y="162"/>
                  <a:pt x="92" y="162"/>
                </a:cubicBezTo>
                <a:cubicBezTo>
                  <a:pt x="103" y="162"/>
                  <a:pt x="103" y="162"/>
                  <a:pt x="103" y="162"/>
                </a:cubicBezTo>
                <a:lnTo>
                  <a:pt x="103" y="188"/>
                </a:lnTo>
                <a:close/>
                <a:moveTo>
                  <a:pt x="188" y="104"/>
                </a:moveTo>
                <a:cubicBezTo>
                  <a:pt x="161" y="104"/>
                  <a:pt x="161" y="104"/>
                  <a:pt x="161" y="104"/>
                </a:cubicBezTo>
                <a:cubicBezTo>
                  <a:pt x="161" y="93"/>
                  <a:pt x="161" y="93"/>
                  <a:pt x="161" y="93"/>
                </a:cubicBezTo>
                <a:cubicBezTo>
                  <a:pt x="188" y="93"/>
                  <a:pt x="188" y="93"/>
                  <a:pt x="188" y="93"/>
                </a:cubicBezTo>
                <a:lnTo>
                  <a:pt x="188" y="104"/>
                </a:lnTo>
                <a:close/>
                <a:moveTo>
                  <a:pt x="157" y="31"/>
                </a:moveTo>
                <a:cubicBezTo>
                  <a:pt x="165" y="39"/>
                  <a:pt x="165" y="39"/>
                  <a:pt x="165" y="39"/>
                </a:cubicBezTo>
                <a:cubicBezTo>
                  <a:pt x="147" y="58"/>
                  <a:pt x="147" y="58"/>
                  <a:pt x="147" y="58"/>
                </a:cubicBezTo>
                <a:cubicBezTo>
                  <a:pt x="139" y="50"/>
                  <a:pt x="139" y="50"/>
                  <a:pt x="139" y="50"/>
                </a:cubicBezTo>
                <a:lnTo>
                  <a:pt x="157" y="31"/>
                </a:lnTo>
                <a:close/>
                <a:moveTo>
                  <a:pt x="147" y="140"/>
                </a:moveTo>
                <a:cubicBezTo>
                  <a:pt x="165" y="158"/>
                  <a:pt x="165" y="158"/>
                  <a:pt x="165" y="158"/>
                </a:cubicBezTo>
                <a:cubicBezTo>
                  <a:pt x="157" y="166"/>
                  <a:pt x="157" y="166"/>
                  <a:pt x="157" y="166"/>
                </a:cubicBezTo>
                <a:cubicBezTo>
                  <a:pt x="139" y="148"/>
                  <a:pt x="139" y="148"/>
                  <a:pt x="139" y="148"/>
                </a:cubicBezTo>
                <a:lnTo>
                  <a:pt x="147" y="140"/>
                </a:lnTo>
                <a:close/>
                <a:moveTo>
                  <a:pt x="92" y="9"/>
                </a:moveTo>
                <a:cubicBezTo>
                  <a:pt x="103" y="9"/>
                  <a:pt x="103" y="9"/>
                  <a:pt x="103" y="9"/>
                </a:cubicBezTo>
                <a:cubicBezTo>
                  <a:pt x="103" y="35"/>
                  <a:pt x="103" y="35"/>
                  <a:pt x="103" y="35"/>
                </a:cubicBezTo>
                <a:cubicBezTo>
                  <a:pt x="92" y="35"/>
                  <a:pt x="92" y="35"/>
                  <a:pt x="92" y="35"/>
                </a:cubicBezTo>
                <a:lnTo>
                  <a:pt x="92" y="9"/>
                </a:lnTo>
                <a:close/>
                <a:moveTo>
                  <a:pt x="82" y="76"/>
                </a:moveTo>
                <a:cubicBezTo>
                  <a:pt x="99" y="92"/>
                  <a:pt x="99" y="92"/>
                  <a:pt x="99" y="92"/>
                </a:cubicBezTo>
                <a:cubicBezTo>
                  <a:pt x="130" y="62"/>
                  <a:pt x="130" y="62"/>
                  <a:pt x="130" y="62"/>
                </a:cubicBezTo>
                <a:cubicBezTo>
                  <a:pt x="137" y="70"/>
                  <a:pt x="137" y="70"/>
                  <a:pt x="137" y="70"/>
                </a:cubicBezTo>
                <a:cubicBezTo>
                  <a:pt x="99" y="108"/>
                  <a:pt x="99" y="108"/>
                  <a:pt x="99" y="108"/>
                </a:cubicBezTo>
                <a:cubicBezTo>
                  <a:pt x="74" y="84"/>
                  <a:pt x="74" y="84"/>
                  <a:pt x="74" y="84"/>
                </a:cubicBezTo>
                <a:lnTo>
                  <a:pt x="82" y="76"/>
                </a:lnTo>
                <a:close/>
                <a:moveTo>
                  <a:pt x="38" y="31"/>
                </a:moveTo>
                <a:cubicBezTo>
                  <a:pt x="57" y="50"/>
                  <a:pt x="57" y="50"/>
                  <a:pt x="57" y="50"/>
                </a:cubicBezTo>
                <a:cubicBezTo>
                  <a:pt x="49" y="58"/>
                  <a:pt x="49" y="58"/>
                  <a:pt x="49" y="58"/>
                </a:cubicBezTo>
                <a:cubicBezTo>
                  <a:pt x="30" y="39"/>
                  <a:pt x="30" y="39"/>
                  <a:pt x="30" y="39"/>
                </a:cubicBezTo>
                <a:lnTo>
                  <a:pt x="38" y="31"/>
                </a:lnTo>
                <a:close/>
                <a:moveTo>
                  <a:pt x="34" y="104"/>
                </a:moveTo>
                <a:cubicBezTo>
                  <a:pt x="8" y="104"/>
                  <a:pt x="8" y="104"/>
                  <a:pt x="8" y="104"/>
                </a:cubicBezTo>
                <a:cubicBezTo>
                  <a:pt x="8" y="93"/>
                  <a:pt x="8" y="93"/>
                  <a:pt x="8" y="93"/>
                </a:cubicBezTo>
                <a:cubicBezTo>
                  <a:pt x="34" y="93"/>
                  <a:pt x="34" y="93"/>
                  <a:pt x="34" y="93"/>
                </a:cubicBezTo>
                <a:lnTo>
                  <a:pt x="34" y="104"/>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695413" y="3086347"/>
            <a:ext cx="531662" cy="459548"/>
          </a:xfrm>
          <a:custGeom>
            <a:rect l="l" t="t" r="r" b="b"/>
            <a:pathLst>
              <a:path w="184" h="159">
                <a:moveTo>
                  <a:pt x="132" y="124"/>
                </a:moveTo>
                <a:cubicBezTo>
                  <a:pt x="165" y="159"/>
                  <a:pt x="165" y="159"/>
                  <a:pt x="165" y="159"/>
                </a:cubicBezTo>
                <a:cubicBezTo>
                  <a:pt x="165" y="124"/>
                  <a:pt x="165" y="124"/>
                  <a:pt x="165" y="124"/>
                </a:cubicBezTo>
                <a:cubicBezTo>
                  <a:pt x="184" y="124"/>
                  <a:pt x="184" y="124"/>
                  <a:pt x="184" y="124"/>
                </a:cubicBezTo>
                <a:cubicBezTo>
                  <a:pt x="184" y="0"/>
                  <a:pt x="184" y="0"/>
                  <a:pt x="184" y="0"/>
                </a:cubicBezTo>
                <a:cubicBezTo>
                  <a:pt x="0" y="0"/>
                  <a:pt x="0" y="0"/>
                  <a:pt x="0" y="0"/>
                </a:cubicBezTo>
                <a:cubicBezTo>
                  <a:pt x="0" y="47"/>
                  <a:pt x="0" y="47"/>
                  <a:pt x="0" y="47"/>
                </a:cubicBezTo>
                <a:cubicBezTo>
                  <a:pt x="0" y="124"/>
                  <a:pt x="0" y="124"/>
                  <a:pt x="0" y="124"/>
                </a:cubicBezTo>
                <a:cubicBezTo>
                  <a:pt x="115" y="124"/>
                  <a:pt x="115" y="124"/>
                  <a:pt x="115" y="124"/>
                </a:cubicBezTo>
                <a:lnTo>
                  <a:pt x="132" y="124"/>
                </a:lnTo>
                <a:close/>
                <a:moveTo>
                  <a:pt x="154" y="49"/>
                </a:moveTo>
                <a:cubicBezTo>
                  <a:pt x="162" y="49"/>
                  <a:pt x="168" y="56"/>
                  <a:pt x="168" y="63"/>
                </a:cubicBezTo>
                <a:cubicBezTo>
                  <a:pt x="168" y="71"/>
                  <a:pt x="162" y="77"/>
                  <a:pt x="154" y="77"/>
                </a:cubicBezTo>
                <a:cubicBezTo>
                  <a:pt x="146" y="77"/>
                  <a:pt x="140" y="71"/>
                  <a:pt x="140" y="63"/>
                </a:cubicBezTo>
                <a:cubicBezTo>
                  <a:pt x="140" y="56"/>
                  <a:pt x="146" y="49"/>
                  <a:pt x="154" y="49"/>
                </a:cubicBezTo>
                <a:moveTo>
                  <a:pt x="36" y="77"/>
                </a:moveTo>
                <a:cubicBezTo>
                  <a:pt x="28" y="77"/>
                  <a:pt x="22" y="71"/>
                  <a:pt x="22" y="63"/>
                </a:cubicBezTo>
                <a:cubicBezTo>
                  <a:pt x="22" y="56"/>
                  <a:pt x="28" y="49"/>
                  <a:pt x="36" y="49"/>
                </a:cubicBezTo>
                <a:cubicBezTo>
                  <a:pt x="44" y="49"/>
                  <a:pt x="50" y="56"/>
                  <a:pt x="50" y="63"/>
                </a:cubicBezTo>
                <a:cubicBezTo>
                  <a:pt x="50" y="71"/>
                  <a:pt x="44" y="77"/>
                  <a:pt x="36" y="77"/>
                </a:cubicBezTo>
                <a:moveTo>
                  <a:pt x="75" y="77"/>
                </a:moveTo>
                <a:cubicBezTo>
                  <a:pt x="67" y="77"/>
                  <a:pt x="61" y="71"/>
                  <a:pt x="61" y="63"/>
                </a:cubicBezTo>
                <a:cubicBezTo>
                  <a:pt x="61" y="56"/>
                  <a:pt x="67" y="49"/>
                  <a:pt x="75" y="49"/>
                </a:cubicBezTo>
                <a:cubicBezTo>
                  <a:pt x="83" y="49"/>
                  <a:pt x="89" y="56"/>
                  <a:pt x="89" y="63"/>
                </a:cubicBezTo>
                <a:cubicBezTo>
                  <a:pt x="89" y="71"/>
                  <a:pt x="83" y="77"/>
                  <a:pt x="75" y="77"/>
                </a:cubicBezTo>
                <a:moveTo>
                  <a:pt x="115" y="77"/>
                </a:moveTo>
                <a:cubicBezTo>
                  <a:pt x="107" y="77"/>
                  <a:pt x="100" y="71"/>
                  <a:pt x="100" y="63"/>
                </a:cubicBezTo>
                <a:cubicBezTo>
                  <a:pt x="100" y="56"/>
                  <a:pt x="107" y="49"/>
                  <a:pt x="115" y="49"/>
                </a:cubicBezTo>
                <a:cubicBezTo>
                  <a:pt x="115" y="49"/>
                  <a:pt x="115" y="49"/>
                  <a:pt x="115" y="49"/>
                </a:cubicBezTo>
                <a:cubicBezTo>
                  <a:pt x="123" y="50"/>
                  <a:pt x="129" y="56"/>
                  <a:pt x="129" y="63"/>
                </a:cubicBezTo>
                <a:cubicBezTo>
                  <a:pt x="129" y="71"/>
                  <a:pt x="123" y="77"/>
                  <a:pt x="115" y="77"/>
                </a:cubicBezTo>
                <a:cubicBezTo>
                  <a:pt x="115" y="77"/>
                  <a:pt x="115" y="77"/>
                  <a:pt x="115" y="77"/>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5004107" y="4794077"/>
            <a:ext cx="458857" cy="474498"/>
            <a:chOff x="5004107" y="4794077"/>
            <a:chExt cx="458857" cy="474498"/>
          </a:xfrm>
        </p:grpSpPr>
        <p:sp>
          <p:nvSpPr>
            <p:cNvPr id="11" name="AutoShape 11"/>
            <p:cNvSpPr/>
            <p:nvPr/>
          </p:nvSpPr>
          <p:spPr>
            <a:xfrm>
              <a:off x="5130280" y="4794077"/>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04107" y="5054031"/>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820196" y="3941016"/>
            <a:ext cx="553402" cy="457486"/>
            <a:chOff x="5820196" y="3941016"/>
            <a:chExt cx="553402" cy="457486"/>
          </a:xfrm>
        </p:grpSpPr>
        <p:sp>
          <p:nvSpPr>
            <p:cNvPr id="14" name="Freeform 14"/>
            <p:cNvSpPr/>
            <p:nvPr/>
          </p:nvSpPr>
          <p:spPr>
            <a:xfrm>
              <a:off x="5820196" y="3941016"/>
              <a:ext cx="553402" cy="457486"/>
            </a:xfrm>
            <a:custGeom>
              <a:rect l="l" t="t" r="r" b="b"/>
              <a:pathLst>
                <a:path w="287" h="236">
                  <a:moveTo>
                    <a:pt x="260" y="78"/>
                  </a:moveTo>
                  <a:cubicBezTo>
                    <a:pt x="251" y="78"/>
                    <a:pt x="244" y="85"/>
                    <a:pt x="244" y="94"/>
                  </a:cubicBezTo>
                  <a:cubicBezTo>
                    <a:pt x="244" y="103"/>
                    <a:pt x="251" y="111"/>
                    <a:pt x="260" y="111"/>
                  </a:cubicBezTo>
                  <a:cubicBezTo>
                    <a:pt x="269" y="111"/>
                    <a:pt x="277" y="103"/>
                    <a:pt x="277" y="94"/>
                  </a:cubicBezTo>
                  <a:cubicBezTo>
                    <a:pt x="277" y="85"/>
                    <a:pt x="269" y="78"/>
                    <a:pt x="260" y="78"/>
                  </a:cubicBezTo>
                  <a:close/>
                  <a:moveTo>
                    <a:pt x="27" y="78"/>
                  </a:moveTo>
                  <a:cubicBezTo>
                    <a:pt x="18" y="78"/>
                    <a:pt x="11" y="85"/>
                    <a:pt x="11" y="94"/>
                  </a:cubicBezTo>
                  <a:cubicBezTo>
                    <a:pt x="11" y="103"/>
                    <a:pt x="18" y="111"/>
                    <a:pt x="27" y="111"/>
                  </a:cubicBezTo>
                  <a:cubicBezTo>
                    <a:pt x="36" y="111"/>
                    <a:pt x="43" y="103"/>
                    <a:pt x="43" y="94"/>
                  </a:cubicBezTo>
                  <a:cubicBezTo>
                    <a:pt x="43" y="85"/>
                    <a:pt x="36" y="78"/>
                    <a:pt x="27" y="78"/>
                  </a:cubicBezTo>
                  <a:close/>
                  <a:moveTo>
                    <a:pt x="212" y="49"/>
                  </a:moveTo>
                  <a:cubicBezTo>
                    <a:pt x="199" y="49"/>
                    <a:pt x="188" y="59"/>
                    <a:pt x="188" y="73"/>
                  </a:cubicBezTo>
                  <a:cubicBezTo>
                    <a:pt x="188" y="86"/>
                    <a:pt x="199" y="97"/>
                    <a:pt x="212" y="97"/>
                  </a:cubicBezTo>
                  <a:cubicBezTo>
                    <a:pt x="225" y="97"/>
                    <a:pt x="236" y="86"/>
                    <a:pt x="236" y="73"/>
                  </a:cubicBezTo>
                  <a:cubicBezTo>
                    <a:pt x="236" y="59"/>
                    <a:pt x="225" y="49"/>
                    <a:pt x="212" y="49"/>
                  </a:cubicBezTo>
                  <a:close/>
                  <a:moveTo>
                    <a:pt x="287" y="196"/>
                  </a:moveTo>
                  <a:cubicBezTo>
                    <a:pt x="259" y="196"/>
                    <a:pt x="259" y="196"/>
                    <a:pt x="259" y="196"/>
                  </a:cubicBezTo>
                  <a:cubicBezTo>
                    <a:pt x="259" y="145"/>
                    <a:pt x="259" y="145"/>
                    <a:pt x="259" y="145"/>
                  </a:cubicBezTo>
                  <a:cubicBezTo>
                    <a:pt x="259" y="136"/>
                    <a:pt x="257" y="128"/>
                    <a:pt x="253" y="121"/>
                  </a:cubicBezTo>
                  <a:cubicBezTo>
                    <a:pt x="255" y="120"/>
                    <a:pt x="258" y="120"/>
                    <a:pt x="260" y="120"/>
                  </a:cubicBezTo>
                  <a:cubicBezTo>
                    <a:pt x="275" y="120"/>
                    <a:pt x="287" y="132"/>
                    <a:pt x="287" y="147"/>
                  </a:cubicBezTo>
                  <a:lnTo>
                    <a:pt x="287" y="196"/>
                  </a:lnTo>
                  <a:close/>
                  <a:moveTo>
                    <a:pt x="75" y="49"/>
                  </a:moveTo>
                  <a:cubicBezTo>
                    <a:pt x="62" y="49"/>
                    <a:pt x="51" y="59"/>
                    <a:pt x="51" y="73"/>
                  </a:cubicBezTo>
                  <a:cubicBezTo>
                    <a:pt x="51" y="86"/>
                    <a:pt x="62" y="97"/>
                    <a:pt x="75" y="97"/>
                  </a:cubicBezTo>
                  <a:cubicBezTo>
                    <a:pt x="88" y="97"/>
                    <a:pt x="99" y="86"/>
                    <a:pt x="99" y="73"/>
                  </a:cubicBezTo>
                  <a:cubicBezTo>
                    <a:pt x="99" y="59"/>
                    <a:pt x="88" y="49"/>
                    <a:pt x="75" y="49"/>
                  </a:cubicBezTo>
                  <a:close/>
                  <a:moveTo>
                    <a:pt x="27" y="120"/>
                  </a:moveTo>
                  <a:cubicBezTo>
                    <a:pt x="29" y="120"/>
                    <a:pt x="32" y="120"/>
                    <a:pt x="34" y="121"/>
                  </a:cubicBezTo>
                  <a:cubicBezTo>
                    <a:pt x="30" y="128"/>
                    <a:pt x="28" y="136"/>
                    <a:pt x="28" y="145"/>
                  </a:cubicBezTo>
                  <a:cubicBezTo>
                    <a:pt x="28" y="196"/>
                    <a:pt x="28" y="196"/>
                    <a:pt x="28" y="196"/>
                  </a:cubicBezTo>
                  <a:cubicBezTo>
                    <a:pt x="0" y="196"/>
                    <a:pt x="0" y="196"/>
                    <a:pt x="0" y="196"/>
                  </a:cubicBezTo>
                  <a:cubicBezTo>
                    <a:pt x="0" y="147"/>
                    <a:pt x="0" y="147"/>
                    <a:pt x="0" y="147"/>
                  </a:cubicBezTo>
                  <a:cubicBezTo>
                    <a:pt x="0" y="132"/>
                    <a:pt x="12" y="120"/>
                    <a:pt x="27" y="120"/>
                  </a:cubicBezTo>
                  <a:close/>
                  <a:moveTo>
                    <a:pt x="144" y="0"/>
                  </a:moveTo>
                  <a:cubicBezTo>
                    <a:pt x="124" y="0"/>
                    <a:pt x="108" y="16"/>
                    <a:pt x="108" y="36"/>
                  </a:cubicBezTo>
                  <a:cubicBezTo>
                    <a:pt x="108" y="56"/>
                    <a:pt x="124" y="72"/>
                    <a:pt x="144" y="72"/>
                  </a:cubicBezTo>
                  <a:cubicBezTo>
                    <a:pt x="163" y="72"/>
                    <a:pt x="179" y="56"/>
                    <a:pt x="179" y="36"/>
                  </a:cubicBezTo>
                  <a:cubicBezTo>
                    <a:pt x="179" y="16"/>
                    <a:pt x="163" y="0"/>
                    <a:pt x="144" y="0"/>
                  </a:cubicBezTo>
                  <a:close/>
                  <a:moveTo>
                    <a:pt x="251" y="214"/>
                  </a:moveTo>
                  <a:cubicBezTo>
                    <a:pt x="208" y="214"/>
                    <a:pt x="208" y="214"/>
                    <a:pt x="208" y="214"/>
                  </a:cubicBezTo>
                  <a:cubicBezTo>
                    <a:pt x="208" y="137"/>
                    <a:pt x="208" y="137"/>
                    <a:pt x="208" y="137"/>
                  </a:cubicBezTo>
                  <a:cubicBezTo>
                    <a:pt x="208" y="127"/>
                    <a:pt x="206" y="117"/>
                    <a:pt x="201" y="108"/>
                  </a:cubicBezTo>
                  <a:cubicBezTo>
                    <a:pt x="205" y="107"/>
                    <a:pt x="208" y="106"/>
                    <a:pt x="212" y="106"/>
                  </a:cubicBezTo>
                  <a:cubicBezTo>
                    <a:pt x="233" y="106"/>
                    <a:pt x="251" y="124"/>
                    <a:pt x="251" y="145"/>
                  </a:cubicBezTo>
                  <a:lnTo>
                    <a:pt x="251" y="214"/>
                  </a:lnTo>
                  <a:close/>
                  <a:moveTo>
                    <a:pt x="79" y="137"/>
                  </a:moveTo>
                  <a:cubicBezTo>
                    <a:pt x="79" y="214"/>
                    <a:pt x="79" y="214"/>
                    <a:pt x="79" y="214"/>
                  </a:cubicBezTo>
                  <a:cubicBezTo>
                    <a:pt x="37" y="214"/>
                    <a:pt x="37" y="214"/>
                    <a:pt x="37" y="214"/>
                  </a:cubicBezTo>
                  <a:cubicBezTo>
                    <a:pt x="37" y="145"/>
                    <a:pt x="37" y="145"/>
                    <a:pt x="37" y="145"/>
                  </a:cubicBezTo>
                  <a:cubicBezTo>
                    <a:pt x="37" y="124"/>
                    <a:pt x="54" y="106"/>
                    <a:pt x="75" y="106"/>
                  </a:cubicBezTo>
                  <a:cubicBezTo>
                    <a:pt x="79" y="106"/>
                    <a:pt x="83" y="107"/>
                    <a:pt x="86" y="108"/>
                  </a:cubicBezTo>
                  <a:cubicBezTo>
                    <a:pt x="81" y="117"/>
                    <a:pt x="79" y="127"/>
                    <a:pt x="79" y="137"/>
                  </a:cubicBezTo>
                  <a:close/>
                  <a:moveTo>
                    <a:pt x="88" y="237"/>
                  </a:moveTo>
                  <a:cubicBezTo>
                    <a:pt x="200" y="237"/>
                    <a:pt x="200" y="237"/>
                    <a:pt x="200" y="237"/>
                  </a:cubicBezTo>
                  <a:cubicBezTo>
                    <a:pt x="200" y="137"/>
                    <a:pt x="200" y="137"/>
                    <a:pt x="200" y="137"/>
                  </a:cubicBezTo>
                  <a:cubicBezTo>
                    <a:pt x="200" y="106"/>
                    <a:pt x="174" y="81"/>
                    <a:pt x="144" y="81"/>
                  </a:cubicBezTo>
                  <a:cubicBezTo>
                    <a:pt x="113" y="81"/>
                    <a:pt x="88" y="106"/>
                    <a:pt x="88" y="137"/>
                  </a:cubicBezTo>
                  <a:lnTo>
                    <a:pt x="88" y="23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46649"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认识自己的情绪</a:t>
            </a:r>
          </a:p>
        </p:txBody>
      </p:sp>
      <p:sp>
        <p:nvSpPr>
          <p:cNvPr id="16" name="TextBox 16"/>
          <p:cNvSpPr txBox="1"/>
          <p:nvPr/>
        </p:nvSpPr>
        <p:spPr>
          <a:xfrm>
            <a:off x="746343"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情绪调节</a:t>
            </a:r>
          </a:p>
        </p:txBody>
      </p:sp>
      <p:sp>
        <p:nvSpPr>
          <p:cNvPr id="17" name="TextBox 17"/>
          <p:cNvSpPr txBox="1"/>
          <p:nvPr/>
        </p:nvSpPr>
        <p:spPr>
          <a:xfrm>
            <a:off x="8015770" y="1001542"/>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寻求支持</a:t>
            </a:r>
          </a:p>
        </p:txBody>
      </p:sp>
      <p:sp>
        <p:nvSpPr>
          <p:cNvPr id="18" name="TextBox 18"/>
          <p:cNvSpPr txBox="1"/>
          <p:nvPr/>
        </p:nvSpPr>
        <p:spPr>
          <a:xfrm>
            <a:off x="8015770" y="4040386"/>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保持健康的生活方式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情绪调节与放松技巧</a:t>
              </a:r>
            </a:p>
          </p:txBody>
        </p:sp>
      </p:grpSp>
      <p:sp>
        <p:nvSpPr>
          <p:cNvPr id="41" name="TextBox 41"/>
          <p:cNvSpPr txBox="1"/>
          <p:nvPr/>
        </p:nvSpPr>
        <p:spPr>
          <a:xfrm>
            <a:off x="8002038"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当遇到挫折或压力时，园长可以通过深呼吸、冥想等放松技巧来调节自己的情绪。</a:t>
            </a:r>
          </a:p>
        </p:txBody>
      </p:sp>
      <p:sp>
        <p:nvSpPr>
          <p:cNvPr id="42" name="TextBox 42"/>
          <p:cNvSpPr txBox="1"/>
          <p:nvPr/>
        </p:nvSpPr>
        <p:spPr>
          <a:xfrm>
            <a:off x="732611" y="144857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园长要学会认识自己的情绪，了解自己的情绪触发点和应对方式。</a:t>
            </a:r>
          </a:p>
        </p:txBody>
      </p:sp>
      <p:sp>
        <p:nvSpPr>
          <p:cNvPr id="43" name="TextBox 43"/>
          <p:cNvSpPr txBox="1"/>
          <p:nvPr/>
        </p:nvSpPr>
        <p:spPr>
          <a:xfrm>
            <a:off x="8002038"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良好的睡眠、饮食和锻炼习惯有助于缓解压力和焦虑，提升心理健康水平。园长应当关注自己的生活方式，保持身心健康。</a:t>
            </a:r>
          </a:p>
        </p:txBody>
      </p:sp>
      <p:sp>
        <p:nvSpPr>
          <p:cNvPr id="44" name="TextBox 44"/>
          <p:cNvSpPr txBox="1"/>
          <p:nvPr/>
        </p:nvSpPr>
        <p:spPr>
          <a:xfrm>
            <a:off x="732611" y="4494712"/>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rgbClr val="020000">
                    <a:alpha val="100000"/>
                  </a:srgbClr>
                </a:solidFill>
                <a:latin typeface="Microsoft Yahei"/>
                <a:ea typeface="Microsoft Yahei"/>
                <a:cs typeface="Microsoft Yahei"/>
              </a:rPr>
              <a:t>如果情绪问题无法自行解决，园长可以寻求专业心理咨询师或心理医生的帮助和支持。同时，也可以与亲朋好友交流，分享自己的感受和需要。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https://d.book118.com/728122021056006032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2024-09-09T22:03:22.875</cp:lastPrinted>
  <dcterms:created xsi:type="dcterms:W3CDTF">2024-09-09T14:03:22Z</dcterms:created>
  <dcterms:modified xsi:type="dcterms:W3CDTF">2024-09-09T14:03:25Z</dcterms:modified>
</cp:coreProperties>
</file>