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7667A-FA6A-477F-ABDF-654286B5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D01D2-B8A1-4EE1-B9F7-F46B47BF4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1D706-FCD6-4F57-909F-7A26B438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4089D-283A-4B74-835A-7715B3A6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1700B-212B-43B7-BC4C-EFA7A351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4BB58-FE39-43D5-8C67-6E23CB1A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792D4-EA36-4D6A-83F1-3B33876F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A8E5-8215-4FBD-9EF5-71C92797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39222-F2C9-4543-B5A3-D76C058B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6AF49-F09E-491C-8D88-4139BB3E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E8290-7A2C-4120-8DB6-88645A402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20651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专业知识结构化面试技巧总结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专业知识准备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结构化面试技巧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应对面试官提问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面试礼仪与形象塑造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专业知识准备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深入研究相关领域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针对岗位所需知识，进行深入学习和研究，掌握基本概念、原理和方法，以及相关的专业术语。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确定面试岗位的核心职责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通过查阅招聘公告、与招聘方沟通或查阅相关资料，了解面试岗位的核心职责和要求，确定所需的专业知识范围。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了解面试岗位所需知识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根据面试岗位所需知识，系统地梳理知识体系，形成知识框架，确保对相关知识的全面理解和掌握。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通过反复阅读、笔记、模拟练习等方式，强化对专业知识的记忆和理解，并学会在实际问题中运用相关知识。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梳理知识体系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强化记忆与实践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复习巩固相关知识体系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通过查阅行业报告、专业网站、学术期刊等途径，了解所处行业的最新动态、发展趋势和前沿知识。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对于技术性岗位，关注相关技术的最新发展、应用情况及未来趋势，以便在面试中展现对行业的敏感性和前瞻性。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关注技术更新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关注行业动态和前沿知识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结构化面试技巧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44" b="179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仔细阅读面试问题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在面试开始前，确保充分理解面试问题的含义和要求，避免因为误解而回答错误。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提问澄清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如果对面试问题有疑问或不确定，可以向面试官提问，请求对问题进行澄清。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抓住关键点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在回答问题时，要抓住问题的关键点，针对性地回答，避免偏离主题。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准确理解面试问题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36" b="71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逻辑清晰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在回答问题时，要注意逻辑性，按照一定的顺序表达自己的观点，使面试官更容易理解。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用词准确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使用专业术语和准确的语言来表达自己的观点，避免使用模糊或含糊不清的措辞。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举例说明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通过举例说明自己的观点和经验，使表达更加生动具体，增强说服力。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清晰表达个人观点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展示实际工作能力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突出实践经验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在回答问题时，强调自己的实践经验和实践成果，展示自己的实际工作能力。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展示解决问题的能力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强调自己解决问题的能力，包括分析问题、提出解决方案和实施方案的能力。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表达团队合作能力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强调自己的团队合作能力和经验，展示自己在团队中能够发挥的作用和贡献。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应对面试官提问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https://d.book118.com/728122065127006025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2024-09-02T15:22:10.709</cp:lastPrinted>
  <dcterms:created xsi:type="dcterms:W3CDTF">2024-09-02T07:22:10Z</dcterms:created>
  <dcterms:modified xsi:type="dcterms:W3CDTF">2024-09-02T07:22:12Z</dcterms:modified>
</cp:coreProperties>
</file>