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5C68F-6424-4ED8-8BB4-955BA83D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D0028-F10B-4E07-8A7C-0B41DD43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EF853-D09B-4702-BD88-7E86E4714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00DB6-BC1D-484A-9F22-E71A6BDEC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9B584F-1F22-454A-A7F4-3C7AFF555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BE2C2-237A-4F1F-86B8-BF4E9398E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74319E-9600-4661-AD11-B1B9E6AA2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1B03A-7FBD-4705-9C4F-94365F27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B6170-02E7-42D8-B135-65FD67B4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D488B-9F13-41A7-B1FB-54D79EAF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31A50-57E7-4586-95A7-8287E9009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2110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营销观念对企业营销的影响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营销观念对企业营销的影响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未来营销观念的发展趋势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11" b="59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营销观念是一种以客户需求为中心的经营哲学，企业通过满足客户需求来实现自身经营目标。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营销观念强调市场研究、竞争分析和消费者需求的重要性，并以此为基础制定营销策略。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企业以生产为中心，通过提高生产效率和降低成本来获取竞争优势。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企业以产品品质和特色为核心，通过提供优质产品来满足客户需求。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企业开始关注销售和推广，通过各种促销手段来刺激消费者购买。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企业以客户需求为中心，通过整合营销策略来满足客户需求并实现经营目标。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营销观念的演变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营销观念的重要性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389" r="123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满足客户需求是营销观念的核心，提高客户满意度有助于企业赢得市场份额和忠诚度。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通过深入了解市场和竞争环境，企业可以制定针对性的营销策略，创造竞争优势。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营销观念鼓励企业不断推陈出新，以满足客户需求和应对市场竞争。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运用营销观念，企业可以塑造独特的品牌形象，提升品牌知名度和美誉度。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34" r="2253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企业以产品为中心，注重产品品质和功能，以满足消费者需求为首要任务。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导向观念认为，消费者最关心的是产品的品质和功能，因此企业应注重产品的研发和改进，以满足消费者的需求。这种观念下，企业通常会进行市场调研，了解消费者的需求和期望，并以此为基础进行产品设计和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企业以销售为中心，注重销售渠道和销售策略，以提高销售额和市场份额为主要目标。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销售导向观念认为，企业应注重销售渠道的建设和销售策略的制定，以提高销售额和市场份额。这种观念下，企业通常会制定各种促销策略，如折扣、赠品等，以吸引消费者购买。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销售导向观念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市场导向观念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企业以市场为中心，注重市场趋势和消费者行为，以适应市场需求和变化为主要目标。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观念认为，企业应关注市场趋势和消费者行为的变化，并以此为基础进行产品和营销策略的调整。这种观念下，企业通常会进行市场调研，了解市场趋势和消费者行为，并制定相应的产品和营销策略。市场导向观念强调的是适应市场需求和变化的能力，以及与消费者建立长期的关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05" b="223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社会营销观念强调企业在营销活动中不仅要满足消费者需求，还要考虑社会整体利益，实现企业、消费者和社会的三赢。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企业在社会营销观念指导下，不仅要关注消费者需求和利益，还要关注环境保护、社会责任等方面，通过创新和可持续发展，实现企业长期价值。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社会营销观念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关系营销观念强调企业与消费者、供应商、竞争者等利益相关者建立长期、互信的关系，通过合作实现共同发展。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在关系营销观念下，企业需要与利益相关者建立良好的合作关系，通过信息共享、资源整合等方式，提高整体竞争力，实现共同发展。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关系营销观念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https://d.book118.com/728122110113006036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2024-09-16T04:20:44.904</cp:lastPrinted>
  <dcterms:created xsi:type="dcterms:W3CDTF">2024-09-15T20:20:44Z</dcterms:created>
  <dcterms:modified xsi:type="dcterms:W3CDTF">2024-09-15T20:20:47Z</dcterms:modified>
</cp:coreProperties>
</file>