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763D4-2532-4191-B09E-C42E56B8F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F6D8B-5DF8-4526-BDEA-0D742CBB3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3AF39-FE6E-493D-9441-159B60919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3C597-3CD3-4820-8A58-A02026288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38E76B-419C-4385-AB1C-ECC757C62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74571D-F0B8-459E-A843-11DE50DBA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C7F80D-965C-4BFF-9C01-562993C56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BCE0B-A98A-43EA-A072-A7E714C2B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7C56F-F31E-480A-891B-52D626BA4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A4E56-BC19-4E87-B2A7-C9562FF01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B3101-9286-476E-8FA9-FF49357D7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3136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提升车间技术水平的有效路径和方法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车间技术现状分析与评估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车间技术创新路径探索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先进制造技术应用与推广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人才培养与团队建设方案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管理创新与组织变革策略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合作交流与外部资源整合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车间技术现状分析与评估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车间拥有高精度、高效率的先进生产设备，能够满足复杂零部件的加工需求。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先进的生产设备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经过多年的生产实践，车间已形成了完善的工艺流程和操作规程，确保了产品质量的稳定性和一致性。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成熟的工艺流程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车间拥有一支技术精湛、经验丰富的专业团队，能够迅速应对生产过程中的各种技术问题。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专业的技术团队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现有技术能力及优势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随着科技的不断进步，新的生产技术和设备不断涌现，车间在技术更新方面存在滞后现象。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技术更新速度慢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实现技术升级和转型，需要引进和培养高端技术人才，目前车间在这方面存在短板。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高端人才缺乏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随着原材料和人力成本的上涨，车间的生产成本压力不断增加，影响了技术改进和创新的投入。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生产成本压力大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智能化制造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以工业4.0为代表的智能化制造技术正在全球范围内推广应用，通过引入物联网、大数据等技术手段，实现生产过程的自动化、信息化和智能化。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随着环保意识的提高，绿色制造技术越来越受到重视，通过采用环保材料、优化生产工艺等措施，降低生产过程中的能源消耗和环境污染。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柔性制造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为适应市场需求的多样化、个性化趋势，柔性制造技术应运而生，通过模块化设计、快速换模等手段，实现生产线的快速调整和产品的多样化生产。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国内外同行业技术发展趋势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车间技术创新路径探索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提高研发经费占比，支持新技术、新工艺、新产品的研发。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组建专业研发团队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激发创新活力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引进高素质研发人才，构建具备自主创新能力的研发团队。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建立创新激励机制，鼓励员工提出创新性想法和建议，促进企业内部创新氛围的形成。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自主研发与创新能力提升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技术引进与消化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积极引进国内外先进技术，通过消化吸收形成企业自身的技术能力。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再创新与集成创新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在引进技术的基础上进行再创新，实现技术集成和二次开发，形成具有自主知识产权的核心技术。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强化知识产权保护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加强知识产权保护意识，申请专利保护企业技术创新成果。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引进消化吸收再创新策略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合作研发与成果转化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针对企业技术需求，与高校、科研机构开展合作研发，促进科技成果转化和应用。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通过产学研合作项目，培养企业所需的高素质人才，并促进人才在企业和高校、科研机构之间的流动和交流。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产学研合作平台建设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与高校、科研机构建立产学研合作平台，实现技术资源共享和优势互补。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产学研合作推动技术升级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先进制造技术应用与推广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传感器与物联网技术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应用传感器和物联网技术，实现设备状态监测、生产过程可视化等，提升车间智能化水平。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制造执行系统（MES）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建立制造执行系统，实现生产计划的制定、执行和监控，优化生产资源配置，提高生产效率。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通过引入机器人、自动化设备等，实现生产流程的自动化和智能化，提高生产效率和产品质量。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智能制造技术在车间应用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构建工业互联网平台，实现设备、生产线、工厂等的互联互通，促进制造资源的共享和优化配置。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工业互联网平台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应用大数据分析和挖掘技术，对生产数据进行深度分析和挖掘，发现潜在问题和改进空间，提升车间管理水平。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大数据分析与挖掘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利用互联网和远程通信技术，实现设备的远程监控、故障诊断和运维服务，提高设备运行效率和维护水平。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远程运维服务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数字化、网络化、智能化融合发展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https://d.book118.com/728123136055006032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2024-09-09T21:26:47.274</cp:lastPrinted>
  <dcterms:created xsi:type="dcterms:W3CDTF">2024-09-09T13:26:47Z</dcterms:created>
  <dcterms:modified xsi:type="dcterms:W3CDTF">2024-09-09T13:26:49Z</dcterms:modified>
</cp:coreProperties>
</file>