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18082-6A11-4127-AA48-04C75977A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905CD-F11A-4602-88A0-E9B8EF791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BE316-9A35-43ED-A75D-BD9E25022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CBE3D-D5F7-4311-806A-D6D137177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80335F-BFF4-4E4A-8B5B-1102778E1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6041D5-0292-422B-B866-F59734454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1D3A19-4ABB-45F9-8358-6B948BFEA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7F73B-EF13-48DE-8641-7E144E76F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65FF5-755E-4F00-BE42-4FF0B3612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16653-65B8-4D42-BF65-3228BD7D6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BFE27-E80E-4A41-9DE1-4201388E9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2513000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住建局消防审验工作培训课件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消防审验工作概述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消防审验现场勘查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消防设施设备检测与验收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消防安全隐患排查与整改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火灾事故应急处置与救援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消防审验工作管理与监督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消防审验工作概述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286" b="132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33" b="17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消防审验的目的和意义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保障公共安全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通过对建筑物的消防设施进行严格审查，确保其在火灾等紧急情况下能够正常运行，从而保障公众的生命财产安全。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促进消防规范实施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消防审验工作能够推动相关单位和个人遵守消防法规和技术标准，提升全社会的消防安全水平。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预防火灾事故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通过审验及时发现和纠正潜在的火灾隐患，有效预防火灾事故的发生。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消防审验工作依据《中华人民共和国消防法》和相关地方性法规、规章进行。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住建局作为消防审验的主管部门，负责依法对建筑物进行消防设计审查、消防验收和备案抽查等工作，确保建筑物符合消防安全要求。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消防审验的法律依据和职责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法律依据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工作流程：申请与受理 → 审查与决定 → 制证与送达 → 事后监管。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严格遵循相关法律法规和技术标准；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建立健全内部管理制度，规范审验程序；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加强与相关部门和单位的沟通协调，形成工作合力；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强化对审验人员的培训和监督，提高审验质量和效率。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消防审验的工作流程和规范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https://d.book118.com/728125130002006027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2024-09-04T12:26:28.562</cp:lastPrinted>
  <dcterms:created xsi:type="dcterms:W3CDTF">2024-09-04T04:26:28Z</dcterms:created>
  <dcterms:modified xsi:type="dcterms:W3CDTF">2024-09-04T04:26:30Z</dcterms:modified>
</cp:coreProperties>
</file>