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EBFD5-A8CC-481D-B5E5-AD4429E06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0C3EB-F11C-4C78-9EDB-5A8CE8C62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85914-4360-4663-9CA6-62A996D7B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CF879-3A68-42E2-9A13-DE57E0A17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034C78-C313-41F0-8E7B-BC5925550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0434D2-0EB2-4D34-8F9F-E670D747A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6A18D0-9D5E-4034-9DF9-192CD0825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C8514-801C-4BF7-9C52-CDF9BB568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8758A-89F3-421B-B3CE-B2ED6531B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10738-DAD6-41DB-8439-AC9FD7FCC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8F100-0F1C-4FCF-90B5-4DD308B8A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5136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患者护理中的信息安全与保密原则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患者护理中的信息安全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患者护理中的保密原则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信息安全与保密原则在患者护理中的应用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保护患者隐私权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确保患者个人医疗信息不被未经授权的人员获取、使用或泄露，维护患者的隐私权。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促进医疗质量提升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通过加强信息安全与保密措施，提高医疗服务的可靠性和质量，减少医疗差错和纠纷。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推动医疗信息化发展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建立健全的信息安全与保密制度，为医疗信息化发展提供有力保障，推动医疗行业数字化转型。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781" r="9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保护患者隐私和信息安全是建立和维护患者信任的关键，有助于提高患者对医疗机构的满意度和忠诚度。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维护患者信任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确保医疗信息的准确性和完整性对于保障患者的安全至关重要，避免因信息泄露或错误导致的医疗事故和纠纷。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在多学科团队协作的医疗环境中，信息安全与保密原则有助于促进不同学科之间的有效沟通和合作，提高治疗效果。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促进跨学科合作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遵守国家和地方相关法规对于医疗机构的信息安全与保密要求，避免因违反法规而导致的法律责任和经济损失。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应对法规要求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信息安全与保密原则在患者护理中的重要性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患者护理中的信息安全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定期安全审计和漏洞评估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对医院信息系统进行定期安全审计和漏洞评估，及时发现并修复潜在的安全风险。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采用安全的网络架构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确保医院内部网络与外部网络有效隔离，防止未经授权的访问和数据泄露。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强化身份认证和访问控制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实施多因素身份认证，严格控制用户权限，确保只有授权人员能够访问敏感信息。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加密传输数据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对于所有涉及患者隐私的数据传输，应采用加密技术，确保数据在传输过程中的安全性。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使用安全的通信协议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采用如HTTPS等安全的通信协议，防止数据在传输过程中被截获或篡改。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控制数据传输范围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严格控制患者隐私数据的传输范围，确保数据只在必要的范围内进行传输。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加密存储数据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对于所有存储的患者隐私数据，应采用加密技术进行加密存储，确保数据在存储过程中的安全性。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建立定期备份机制，确保在发生意外情况时能够及时恢复数据，保障业务的连续性。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控制数据访问权限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严格控制数据存储的访问权限，确保只有授权人员能够访问和使用患者数据。同时，建立数据访问日志，记录数据的访问和使用情况，以便后续审计和追溯。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患者护理中的保密原则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医护人员应严格遵守保密义务，不得泄露患者个人信息和病情。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医疗机构应建立完善的信息安全管理制度，确保患者信息安全。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对于违反保密义务的行为，应依法追究相关人员的法律责任。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保密义务与责任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医疗机构应采用加密技术对患者信息进行加密处理，确保数据传输安全。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建立患者信息访问权限管理制度，严格控制信息访问权限。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定期对医疗信息系统进行安全漏洞扫描和风险评估，及时发现和修复潜在的安全问题。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保密措施与制度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https://d.book118.com/728125136044006034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2024-09-12T16:20:22.000</cp:lastPrinted>
  <dcterms:created xsi:type="dcterms:W3CDTF">2024-09-12T08:20:22Z</dcterms:created>
  <dcterms:modified xsi:type="dcterms:W3CDTF">2024-09-12T08:20:24Z</dcterms:modified>
</cp:coreProperties>
</file>