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20B27-F5E4-4B17-B40B-D5DB93429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5506A-5AB3-4659-80A9-1E18F0D41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1AF59-9D8C-47D2-BAC0-F11266E62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A7267-395F-40B6-BDE5-48E93E8C4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7940AC-396A-4874-B87D-846A13BD5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F04D12-3745-4A9A-9483-C0D551D4B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E6F86D-18A6-4A91-BCCA-36A6114A1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A9EB3-E7F2-45E7-9393-6D6D5520B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D3192-53C7-4EB5-9995-756DFF84B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B0FBB-F04D-4DFB-9A08-7EE5E8D23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BC5A6-0C8F-46EE-8350-914599C31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603102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设备维保的关键指标和指标评估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设备维保的关键指标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关键指标的评估方法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52" r="328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设备维保的目的是预防设备故障、减少停机时间、提高设备性能和稳定性，从而降低生产成本和提高生产效率。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设备维保是指对设备进行预防性维护、检查、修复和更换部件等操作，以确保设备正常运行并延长使用寿命的一系列活动。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设备维保的重要性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保证生产安全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设备故障可能导致生产中断、产品质量下降甚至发生安全事故，而设备维保可以预防这些问题的发生，确保生产安全。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降低维修成本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有效的设备维保可以预防设备故障的发生，减少维修和更换部件的频率，从而降低维修成本。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提高设备性能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通过定期的维保，可以及时发现并解决潜在的设备问题，提高设备的性能和稳定性，从而提高生产效率。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提高企业的竞争力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设备是企业的核心资产之一，设备的稳定性和性能直接影响企业的生产效率和产品质量，因此，有效的设备维保可以提高企业的竞争力。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755" r="177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根据设备的运行状况、使用频率和维修历史等信息，制定合理的维保计划。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制定维保计划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按照维保计划对设备进行定期检查，包括外观检查、性能测试和关键部件的更换等。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当设备出现故障时，进行故障诊断，找出故障原因并进行修复。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故障诊断与修复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对每次维保活动进行记录，并对设备的运行状况和维保效果进行评估，不断优化维保计划。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设备维保的关键指标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设备故障频率、维修响应时间、备件库存等都影响设备的可用性。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指设备在需要时能够正常工作的能力。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可用性评估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通过定期检查设备运行状态、故障记录以及维修保养情况来评估设备的可用性。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设备可用性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设备可靠性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指设备在规定条件下和规定时间内完成规定功能的能力。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可靠性评估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通过分析设备的故障模式、寿命分布、维修数据等来评估设备的可靠性。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设备设计、制造质量、使用环境等都影响设备的可靠性。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设备可靠性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指设备在正常工作条件下完成规定功能的能力。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通过定期检测设备的各项性能参数，如效率、精度等，来评估设备的性能。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设备老化、磨损、维护不当等都可能影响设备的性能。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指为了保持设备正常运转所需的维修、保养和更换配件等费用。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通过分析设备维护历史记录、备件价格、人工成本等来评估设备的维护成本。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设备复杂度、维修频率、备件价格等都影响设备的维护成本。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指设备从购买投入使用到报废所经历的全部时间。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设备生命周期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通过分析设备的购置费用、维护成本、折旧率等来评估设备的生命周期。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生命周期评估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设备设计寿命、使用环境、维护状况等都影响设备的生命周期。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设备生命周期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关键指标的评估方法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设备可用性的评估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可用性评估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评估设备的正常运行时间，包括设备故障的频率和持续时间，以衡量设备的可用性。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停机时间统计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统计设备因维护、故障等原因导致的停机时间，以评估设备可用性的实际表现。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https://d.book118.com/728126031025006047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2024-09-28T09:06:05.109</cp:lastPrinted>
  <dcterms:created xsi:type="dcterms:W3CDTF">2024-09-28T01:06:05Z</dcterms:created>
  <dcterms:modified xsi:type="dcterms:W3CDTF">2024-09-28T01:06:07Z</dcterms:modified>
</cp:coreProperties>
</file>