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0417A39-0DE0-4F6A-8BA5-84512531829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EBAEE-5FE5-449F-8185-70DCACACC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70288-84C8-4142-BB03-3064AAD27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844C9-E787-4EA9-A0F8-0BCF1374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6B490-4F7F-49E3-83B7-3446E022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731E1-F0E4-429F-AFF4-7953B390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32286-D815-483B-A224-3BC082AAE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727D7-0C38-49FC-BB3A-4E1B94BB2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D4337-7EC6-4A96-98D8-69F577FE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C48FD-8F3D-492F-B33D-2E9031DCC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51151-EC94-46BE-872A-FB6D68A2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19AD2-8A89-47E7-86EB-866CE8070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E3A2E6-B7FA-4DCD-AD05-5EAE5D5925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92A8BB-63EC-45EF-A585-F1F9131823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605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企业风险管理的风险控制与规划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企业风险管理概述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风险识别与评估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风险控制策略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风险监控与应对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企业风险管理案例分析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识别企业可能面临的各种风险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制定应对措施，降低风险发生概率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对风险进行评估，确定风险等级和可能影响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9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0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0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0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降低经营风险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避免损失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保障资金安全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增强危机应对能力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及时有效处理危机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确保企业持续经营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提高经营效率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优化资源配置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1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2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2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保证企业稳定经营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避免经营风险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适应外部环境变化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确保企业长期发展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保障企业持续发展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6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企业风险管理是企业管理中非常重要的一环，通过科学的方法来管理企业面临的各种风险，保障企业的稳定经营和长期发展。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建立风险预警机制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提前发现潜在风险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详细评估各类风险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风险防范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加强内部控制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建立规范制度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持续关注风险发展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及时调整应对措施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1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82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90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91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风险识别方法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风险识别是企业风险管理的关键步骤，常用方法包括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SWOT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分析法、马克维茨分析法和事件树分析法。这些方法有助于全面了解企业内外部风险因素。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识别风险事件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识别可能发生的风险事件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评估风险概率和影响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评估风险事件发生的概率和影响程度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制定评估报告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整理评估结果，提出建议和措施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确定评估范围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明确评估的范围和目标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2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2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2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0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1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2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3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4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5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6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7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8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9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40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1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2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3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4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5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6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7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8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9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50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1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用于定量化风险概率和影响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风险矩阵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直观展示风险可能性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风险概率图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帮助评估风险事件的影响程度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风险影响矩阵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6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6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6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6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6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7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7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7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7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8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风险评估步骤扩展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确定评估的时间和流程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制定评估计划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收集相关数据支持评估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调查数据来源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对风险事件进行等级划分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风险等级划分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持续跟踪评估结果并更新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定期评估更新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风险评估工具应用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根据概率和影响进行风险评估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风险矩阵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对风险事件的潜在影响进行评估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风险影响矩阵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以图表方式显示风险概率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风险概率图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2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03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4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07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08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09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1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风险评估有助于企业全面了解潜在风险，更好地制定应对策略，降低不确定性带来的损失。通过科学的评估方法，企业可以有效规避风险，保障长期发展。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2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13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14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5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16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9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0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21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2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23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第三章 风险控制策略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风险控制原则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在企业风险管理中，风险控制是至关重要的一环。风险控制原则包括风险规避、风险转移、风险减轻和风险接受。企业需根据具体情况制定相应的控制策略，以最大程度地降低潜在风险对企业造成的影响。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4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35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36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7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38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2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43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4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45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4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5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5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5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5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5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5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6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6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6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6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7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风险控制原则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停止风险行为或活动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风险规避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购买保险、签订合同等方式转移风险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风险转移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采取措施减少风险的发生概率或降低风险的影响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风险减轻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当风险发生对企业的影响可控且承受范围内时，企业可选择接受风险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风险接受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风险控制方法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停止风险行为或活动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风险规避策略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采取措施减少风险的发生概率或降低风险的影响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风险减轻策略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购买保险、签订合同等方式转移风险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风险转移策略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9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9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9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9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9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风险控制方法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在企业风险控制中，不同的策略能够帮助企业有效应对潜在风险。风险规避、转移、减轻和接受是企业常用的控制方法，企业需要综合考虑各种因素选择适合的策略进行风险管理。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风险转移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优点：将风险转移给他人承担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缺点：转移成本较高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风险减轻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优点：能够减少风险影响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缺点：无法完全消除风险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风险接受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优点：能够降低控制成本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缺点：可能导致潜在损失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风险控制方法对比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风险规避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优点：能够彻底避免潜在风险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缺点：可能造成机会损失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41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42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42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风险控制方法实例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公司暂停某项高风险投资项目，以避免潜在亏损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风险规避策略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公司加强内部监管，减少内部不端行为的发生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风险减轻策略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企业购买商业保险，将潜在风险转移给保险公司承担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风险转移策略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44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44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44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4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5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风险监控与应对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https://d.book118.com/728126052010006050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211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企业风险管理的风险控制与规划</vt:lpstr>
      <vt:lpstr>目录</vt:lpstr>
      <vt:lpstr>第一章 企业风险管理概述</vt:lpstr>
      <vt:lpstr>企业风险管理概述</vt:lpstr>
      <vt:lpstr>企业风险管理的目的</vt:lpstr>
      <vt:lpstr>企业风险管理的重要性</vt:lpstr>
      <vt:lpstr> </vt:lpstr>
      <vt:lpstr>企业风险管理的措施</vt:lpstr>
      <vt:lpstr>第2章 风险识别与评估</vt:lpstr>
      <vt:lpstr> </vt:lpstr>
      <vt:lpstr>风险评估步骤</vt:lpstr>
      <vt:lpstr>风险评估工具</vt:lpstr>
      <vt:lpstr>风险评估步骤扩展</vt:lpstr>
      <vt:lpstr>风险评估工具应用</vt:lpstr>
      <vt:lpstr>风险评估的重要性</vt:lpstr>
      <vt:lpstr>第三章 风险控制策略</vt:lpstr>
      <vt:lpstr>风险控制原则</vt:lpstr>
      <vt:lpstr>风险控制原则</vt:lpstr>
      <vt:lpstr>风险控制方法</vt:lpstr>
      <vt:lpstr> </vt:lpstr>
      <vt:lpstr>风险控制方法对比</vt:lpstr>
      <vt:lpstr>风险控制方法实例</vt:lpstr>
      <vt:lpstr>第4章 风险监控与应对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2024-09-29T14:34:53.567</cp:lastPrinted>
  <dcterms:created xsi:type="dcterms:W3CDTF">2024-09-29T06:34:53Z</dcterms:created>
  <dcterms:modified xsi:type="dcterms:W3CDTF">2024-09-29T06:34:56Z</dcterms:modified>
</cp:coreProperties>
</file>