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A2FF9-9B20-4B04-841E-9571FAEAA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10B88-A101-40F8-A565-F15935DC2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06C88-3092-4142-BEA3-B0718A239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7485A-4B75-4666-BC26-2C428E121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E98D60-1E2D-4760-9F5D-5525E0317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6CE1EA-15B9-4E47-965E-C396F32B3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41918A-5253-4991-AE25-95CB85533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87D7F-DBDE-4151-9D04-6B43DCD02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59D8B-6481-44F0-816C-F65F86D07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B7820-5C34-47A4-BF72-3D6CBC37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E676B-AE7D-4B4E-894D-DAECE9E2F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7001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旅游景区运营培训提升景区管理能力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旅游景区运营概述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景区规划与设计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景区服务与设施管理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景区市场营销策略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景区安全与风险管理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景区财务管理与经济效益分析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旅游景区运营概述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旅游景区是指具有参观游览、休闲度假、康乐健身等功能，具备相应旅游服务设施并提供相应旅游服务的独立管理区。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根据资源类型、景观特征、游客需求等，旅游景区可分为自然景观类、人文景观类、主题公园类、休闲娱乐类等。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提升游客体验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通过优化景区环境、提高服务质量等手段，为游客提供更加舒适、便捷的旅游体验。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增加景区收入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通过门票销售、二次消费等多种方式，提高景区经济效益，实现可持续发展。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景区作为旅游目的地的重要组成部分，其运营状况直接影响当地旅游业及相关产业的发展。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旅游景区运营重要性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当前，我国旅游景区数量众多，但运营水平参差不齐，部分景区存在管理不规范、服务质量差等问题。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随着旅游市场的不断变化和游客需求的日益多样化，景区运营面临诸多挑战，如如何吸引并留住游客、如何提升服务质量、如何创新盈利模式等。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旅游景区运营现状及挑战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景区规划与设计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确保景区规划符合经济、社会和环境的可持续发展要求。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生态保护原则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在规划中应优先考虑生态环境的保护，确保旅游活动对环境的负面影响最小化。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文化传承原则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挖掘和传承景区的历史文化内涵，提升游客的文化体验。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游客需求导向原则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深入了解游客需求，提供符合市场需求的旅游产品和服务。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综合性原则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综合考虑景区内的自然、人文、社会、经济等多方面因素，进行系统性规划。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景区规划原则与方法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无障碍设计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关注特殊人群的需求，提供无障碍设施和服务，提高景区的可访问性。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旅游服务设施设计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提供完善的餐饮、住宿、娱乐等旅游服务设施，满足游客的基本需求。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解说系统设计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设置解说牌、导游图、语音导览等解说系统，帮助游客更好地了解景区。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景观设计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通过地形、水体、植被、建筑等元素的组合，创造优美的景观环境。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游览线路设计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合理规划游览线路，引导游客按照设定的路线进行游览，提高游览效率。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景区设计要素与技巧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故宫博物院。通过深入挖掘历史文化内涵，运用现代科技手段进行展示和解说，成功吸引了大量游客前来参观。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迪士尼乐园。以游客需求为导向，提供丰富的娱乐项目和完善的旅游服务设施，成功打造了世界知名的旅游目的地。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九寨沟景区。通过科学规划和合理设计，成功保护了九寨沟的自然生态环境，同时提供了优质的旅游体验。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案例分析：成功景区规划与设计实践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景区服务与设施管理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游客服务体系建设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建立完善的游客服务体系，包括游客咨询、导游服务、投诉处理等环节。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提高服务人员素质，加强服务意识和技能培训，确保为游客提供优质、专业的服务。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优化服务流程，提高服务效率，减少游客等待时间，提升游客体验。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合理规划景区设施布局，确保设施与景区环境相协调，满足游客需求。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加强设施维护和管理，定期检查、维修和更新设施，确保设施安全、完好。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提高设施使用效率，合理安排设施使用时间和人员，避免资源浪费。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景区设施规划与管理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提高游客满意度策略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加强与游客的沟通和互动，提供个性化、贴心的服务，让游客感受到关怀和温暖。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关注游客需求，及时了解游客对景区服务和设施的意见和建议，不断改进和优化。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创新景区产品和服务，提供多样化、有特色的旅游体验，满足游客不同需求。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建立完善的游客满意度调查机制，定期收集和分析游客反馈数据，针对问题制定改进措施。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景区市场营销策略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https://d.book118.com/728127001006006036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2024-09-15T03:30:48.026</cp:lastPrinted>
  <dcterms:created xsi:type="dcterms:W3CDTF">2024-09-14T19:30:48Z</dcterms:created>
  <dcterms:modified xsi:type="dcterms:W3CDTF">2024-09-14T19:30:50Z</dcterms:modified>
</cp:coreProperties>
</file>