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876E2-0844-4997-A6CD-46AC75F78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D878C-634C-449C-AB65-DD7C557C7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A90AC-130F-47CA-A582-C1F437160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B9822-52B9-43A9-8BB8-EBE39A036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A0AD0B-3313-40EA-93EA-5B0A9FA59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F06CE-5D0A-46B5-B10E-C88AA1111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FE0DBB-434B-4EB8-B909-7F1F85355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A4EEC-0076-46A3-B1A6-B877C41B7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0212D-D8A2-43CE-BC8E-9D1D36F5B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62B3A-AD05-42DB-8FFC-526A8926F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00741-7981-4C9E-A8D8-E61671CAA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70730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中小学幼儿园安全管理办法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安全管理制度与责任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校园安全防范措施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学生安全教育与培训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教职工安全素质提升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家长参与与社会支持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应急预案与处置能力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安全管理制度与责任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74" b="2177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制定全面、科学的安全管理制度，明确各项安全管理规定和操作流程。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加强安全宣传教育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通过课堂教育、安全演练、宣传栏等多种形式，加强对师生的安全宣传教育，提高师生安全意识和自我保护能力。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配备专职安全管理人员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学校应设立安全管理机构，配备专职安全管理人员，负责学校日常安全管理工作。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明确安全管理责任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学校应明确各级领导、各个部门、各个岗位的安全管理责任，形成齐抓共管的良好局面。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签订安全责任书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学校应与教职工签订安全责任书，明确各自的安全职责和任务，切实将安全责任落实到人。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学校应建立安全管理奖惩机制，对在安全管理工作中做出突出贡献的部门和个人给予表彰和奖励，对违反安全管理规定的行为进行严肃处理。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学校应定期组织对校园及周边环境、教学设施、消防设施等进行安全检查，及时发现和消除安全隐患。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建立隐患排查机制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学校应建立隐患排查机制，对排查出的安全隐患进行登记、评估、整改和销号，确保隐患得到及时有效处理。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加强校园巡逻和值守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学校应加强校园巡逻和值守工作，特别是在重要时段和重点部位加强巡逻和值守力量，确保校园安全稳定。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校园安全防范措施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门卫室、警务室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设立专门的门卫室、警务室，配备专职保安人员和必要的安全防护装备。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视频监控系统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在校园关键部位安装视频监控系统，实现全方位、无死角监控。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围墙、栅栏等周界设施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建设高度、强度符合标准的围墙、栅栏，确保校园与外界的有效隔离。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校园安全设施建设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按照消防规范配置灭火器、消火栓、烟雾报警器等消防设施，确保数量充足、位置明显。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消防应急演练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定期开展消防安全培训，提高师生员工的消防安全意识和自救能力。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定期组织消防应急演练，检验应急预案的可行性和有效性。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校园消防安全管理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严格校车管理，确保校车符合安全技术标准，驾驶员具备相应资质。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校车管理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在校园内设置明显的交通标识标线，规范车辆和行人通行秩序。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交通标识标线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定期开展交通安全教育，提高师生员工的交通安全意识和自我保护能力。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校园交通安全管理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学生安全教育与培训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通过课堂教学、专题讲座等形式，向学生普及安全知识，包括防火、防盗、防溺水、防触电等。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安全知识普及课程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组织学生参加安全技能培训，如急救技能、消防安全技能等，提高学生自我保护能力。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安全技能培训课程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通过案例分析、角色扮演等方式，引导学生树立安全意识，增强安全防范意识。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安全意识培养课程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安全教育课程设置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学校应制定安全培训计划，明确培训目标、内容、时间和参与人员，确保安全培训的有效实施。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学校应定期组织学生进行安全演练，如火灾逃生演练、地震应急演练等，提高学生应对突发事件的能力。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学校应对安全培训效果进行评估，针对评估结果及时改进和完善安全培训计划。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375" r="73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安全演练与培训实施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https://d.book118.com/728127073034006035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2024-09-13T23:42:33.636</cp:lastPrinted>
  <dcterms:created xsi:type="dcterms:W3CDTF">2024-09-13T15:42:33Z</dcterms:created>
  <dcterms:modified xsi:type="dcterms:W3CDTF">2024-09-13T15:42:35Z</dcterms:modified>
</cp:coreProperties>
</file>