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64197-DE88-477F-BED6-9E6BC1B1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7FAE4-868E-446A-897C-8D897649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4B8EF-BF7F-4AE4-97D0-9656A3E27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856B0-80FC-4B5A-A9EA-1CD428916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BA58E-82A0-414C-BA4B-67EDF5D28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77E81-5FA3-4CA1-B0B5-A5300A181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7D4586-DECF-41E2-998A-B32200B3C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1F73E-C22F-4605-9AB4-06CEBBCE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1E245-0EEB-49D0-AC7E-3A3707FAF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00FC8-2EAA-4CA9-8E03-54D7C39BB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7FBB2-2DEB-4D73-8A6E-F6A28E2FB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7075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新版通信概预算编制办法及说明无线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概预算编制办法概述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通信概预算基础知识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无线部分概预算编制要点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有线部分概预算编制要点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概预算编制实例分析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新版通信概预算编制办法的优势与不足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概预算编制办法概述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背景和目的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随着通信技术的不断演进和市场的快速发展，原有的概预算编制办法已无法满足行业的需求，因此需要制定新版概预算编制办法以适应行业发展。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提高预算编制效率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新版概预算编制办法通过优化编制流程、提高编制效率，有助于企业更快地完成预算编制工作，提高决策效率。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加强预算管理和控制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通过制定科学合理的概预算编制办法，可以加强对通信企业预算的管理和控制，提高预算使用效率，降低企业运营成本。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适应通信行业发展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新版概预算编制办法适用于通信行业内的各类企业，包括电信运营商、设备制造商、服务提供商等。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该办法适用于通信企业的各级管理人员、财务人员以及预算编制人员等。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新版概预算编制办法遵循科学性、合理性、可操作性和可比较性等原则，确保预算编制的准确性和公正性。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采用自下而上的编制方法，即由基层单位根据实际需求编制预算，逐级上报汇总，最终形成企业总预算。同时，结合历史数据和市场预测等因素进行综合分析和评估，确保预算的科学性和合理性。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通信概预算基础知识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包括传输网、交换网、数据网、移动网等，各网络之间相互协同，为用户提供通信服务。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具有全程全网、联合作业的特点，网络结构复杂，技术更新换代快。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通信网络构成及特点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通信网络特点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541" b="1454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通信设备分类与功能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用于实现信号的传输和转换，如光传输设备、微波传输设备等。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用于实现通信网中信息的交换和路由选择，如程控交换机、软交换设备等。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用于实现数据的存储、处理和传输，如路由器、交换机、服务器等。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用于实现移动通信服务，如基站、移动台、中继站等。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传输设备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交换设备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对项目进行日常维护和管理，确保通信网络稳定运行。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对项目进行初验、试运行和终验，确保项目质量和性能符合要求。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按照设计图纸和规范要求，进行设备采购、安装、调试等工作。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明确项目建设目标、规模、投资等，编制项目建议书和可行性研究报告。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根据建设需求，进行通信网络设计、设备配置、系统集成等设计工作。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通信工程建设流程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无线部分概预算编制要点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包括基带处理单元（BBU）、射频拉远单元（RRU）等，根据网络制式和容量需求进行配置。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基站主设备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基站配套设备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天线及馈线系统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包括电源设备、空调设备、传输设备等，确保基站的稳定运行。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根据覆盖需求和场景选择合适的天线类型，如定向天线、全向天线等，并配置相应的馈线系统。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无线基站设备及配置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包括光传输设备、微波传输设备等，根据传输距离和容量需求进行配置。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传输主设备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包括电源设备、光缆、光缆接头盒等，确保传输系统的稳定运行。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传输配套设备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根据业务需求和网络拓扑结构进行传输网络规划，包括节点设置、路由选择、保护方式等。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传输网络规划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传输设备及配置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705" b="267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天馈系统设备及配置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天线类型及选择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根据覆盖需求和场景选择合适的天线类型，如定向天线、全向天线、智能天线等。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馈线系统及配置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根据天线类型和覆盖需求选择合适的馈线类型和规格，如同轴电缆、光纤等，并进行相应的连接和配置。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天馈系统优化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根据实际覆盖效果和网络性能进行天馈系统优化，包括天线角度调整、馈线损耗补偿等。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移动网络设备及配置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包括移动核心网设备、移动业务网设备等，根据网络制式和业务需求进行配置。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网络安全设备及配置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包括防火墙、入侵检测系统等网络安全设备，确保网络的安全稳定运行。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室内分布系统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根据室内覆盖需求和场景选择合适的室内分布系统类型和配置，如微基站、皮基站、分布式天线系统等。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其他相关设备和配置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https://d.book118.com/728127075025006042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2024-09-21T05:08:08.029</cp:lastPrinted>
  <dcterms:created xsi:type="dcterms:W3CDTF">2024-09-20T21:08:08Z</dcterms:created>
  <dcterms:modified xsi:type="dcterms:W3CDTF">2024-09-20T21:08:10Z</dcterms:modified>
</cp:coreProperties>
</file>