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567E-2B28-4BCA-A347-DBBABCA9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51A39-1AD5-446D-96C1-38CAEFD8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F443D-998C-492A-A216-C3CE9F12E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2E734-72F0-4DDE-A595-00F01E40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9E91A-77F4-4790-B396-272A0B4F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55A2B-37F0-4D65-88CF-D4D52992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48E6C-1A2E-435E-9C3A-50DF8E17A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D6260-8991-4255-AF36-F3B802A4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DE318-48D7-4D74-9447-FBDBB5A60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5D824-35F4-4E3D-92BE-7D64D6C0D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2B0E6-FA9E-4410-B3F6-DEB6CD81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71111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15中国服装行业分析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创新驱动与智能制造趋势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中国服装行业拥有世界上最大的生产和消费市场，行业规模巨大。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中国服装行业已经形成了从原料、设计、生产到销售等完整的产业链。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品牌化趋势明显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随着消费者对品牌认知度的提高，品牌化成为服装行业的重要趋势。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电商渠道占比增加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随着互联网技术的发展，电商渠道在服装销售中的占比逐年增加。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中国服装行业现状及特点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起步阶段（20世纪80年代前）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以家庭作坊式生产为主，产品单一，缺乏品牌意识。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发展阶段（20世纪80年代-90年代）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开始引进国外先进设备和技术，逐步形成规模化生产，品牌意识逐渐增强。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成熟阶段（21世纪初至今）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行业规模不断扩大，品牌化、专业化、个性化趋势明显，电商等新兴渠道快速发展。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中国拥有世界上最强大的服装生产能力，尤其是在中低端市场具有明显优势。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与国际知名品牌相比，中国本土品牌在高端市场的影响力相对较弱。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中国服装行业的设计水平逐年提高，但与国际先进水平相比仍有一定差距。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设计水平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国内外消费者对服装的需求存在差异，国内消费者更注重性价比和个性化需求。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中国服装行业上游原材料主要包括棉、麻、丝、毛等天然纤维以及涤纶、锦纶、腈纶等合成纤维。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中国是全球最大的棉花生产国和消费国，同时也是合成纤维的主要生产国，原材料供应相对稳定。然而，近年来受国内外市场波动、贸易政策变化等因素影响，原材料价格波动较大。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随着消费者对环保、可持续性等问题的关注度提高，未来服装行业对原材料的选择将更加注重环保、可再生等方面。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企业类型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中国服装行业中游生产制造企业主要包括品牌服装企业、OEM/ODM企业以及小型加工厂等。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品牌服装企业在市场中占据主导地位，拥有较高的品牌知名度和市场份额。OEM/ODM企业则以承接国内外品牌订单为主，竞争激烈，利润空间较小。小型加工厂则主要承接零散订单，生存压力较大。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随着消费者对个性化、定制化需求的增加，未来服装生产制造企业将更加注重柔性化生产、快速反应等方面能力的提升。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中游生产制造企业分析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中国服装行业下游销售渠道主要包括线下实体店、线上电商平台以及社交电商等。其中，线上销售渠道在近年来发展迅速，成为行业增长的重要动力。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随着消费者审美观念的变化和个性化需求的增加，消费者对服装的需求逐渐从单一的功能性向时尚性、个性化转变。同时，消费者对品牌的认同感和忠诚度也在不断提高。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未来服装行业将更加注重线上线下融合的全渠道营销，提高消费者购物体验。同时，随着消费者对环保、可持续性问题的关注度提高，未来服装行业将更加注重绿色、环保等方面的发展。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下游销售渠道及消费者需求洞察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https://d.book118.com/728127111133006023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2024-08-30T16:51:50.796</cp:lastPrinted>
  <dcterms:created xsi:type="dcterms:W3CDTF">2024-08-30T08:51:50Z</dcterms:created>
  <dcterms:modified xsi:type="dcterms:W3CDTF">2024-08-30T08:51:52Z</dcterms:modified>
</cp:coreProperties>
</file>