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1"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C7B1E15-B466-4C6A-9216-351406440B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A0AAA4-E94C-4D96-A89D-4D7870EF37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7AB242-EF1A-48CE-AC84-A6927D230C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19A061C-0A43-49F9-8DA9-D4204B3D9C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F3408D-8B35-42CA-94B6-A625308CDC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1DF911-678A-44B3-933D-4545E957915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2EFFBF-25F8-4D8F-B11C-60442F4343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C811AF-9EA7-4A72-B43D-B01FE67CFF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EDB029-C90B-4376-9308-ABA4A41846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8B9F19-2D91-4E76-B5FD-A63559C509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5883C2-F1C6-4120-8E81-99BFAB3C17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8127125022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CAE技术应用面临的十大挑战</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CAE技术概述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挑战一：计算资源不足</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挑战二：模型精度与计算效率的矛盾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挑战三：多学科协同仿真难度大</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挑战四：数据驱动的设计优化方法缺乏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挑战五：复杂系统建模与仿真能力不足</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挑战六：CAE软件易用性差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挑战七：CAE技术与试验验证结合不紧密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挑战八：知识产权保护不力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引言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随着计算机技术的不断进步，CAE技术在工程设计和分析中的应用越来越广泛，但同时也面临着诸多挑战。通过探讨这些挑战，可以推动CAE技术的进一步发展。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推动CAE技术发展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CAE技术是工程设计和分析的重要手段，通过解决其面临的挑战，可以提高工程设计和分析的水平，进而提升产品质量和降低成本。</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提高工程设计和分析水平</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应对挑战的策略和措施</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针对每个挑战，提出相应的解决策略和措施，为CAE技术的发展提供指导。</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CAE技术的基本概念和原理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简要介绍CAE技术的基本概念和原理，为后续探讨其面临的挑战打下基础。</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CAE技术面临的十大挑战</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详细阐述CAE技术在应用过程中面临的十大挑战，包括模型精度、计算效率、多物理场耦合等方面的问题。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CAE技术概述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rcRect l="12500" r="12500"/>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rcRect l="12500" r="12500"/>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rcRect l="18750" r="18750"/>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计算机辅助工程（CAE）：CAE是利用计算机辅助求解复杂工程和产品结构强度、刚度、屈曲稳定性、动力响应、热传导、三维多体接触、弹塑性等力学性能的分析计算以及结构性能的优化设计等问题的一种近似数值分析方法。</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CAE技术定义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20世纪60年代初，CAE技术处于萌芽状态，有限元方法开始被提出并应用于解决简单的工程问题。</a:t>
            </a:r>
          </a:p>
        </p:txBody>
      </p:sp>
      <p:pic>
        <p:nvPicPr>
          <p:cNvPr id="6" name="Picture 6"/>
          <p:cNvPicPr>
            <a:picLocks noChangeAspect="1"/>
          </p:cNvPicPr>
          <p:nvPr/>
        </p:nvPicPr>
        <p:blipFill>
          <a:blip r:embed="rId2"/>
          <a:srcRect l="6348" r="634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初级阶段</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20世纪70年代至80年代，CAE技术得到快速发展，各种商用软件如雨后春笋般涌现，为工程界提供了强大的分析工具。</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发展阶段</a:t>
            </a:r>
          </a:p>
        </p:txBody>
      </p:sp>
      <p:pic>
        <p:nvPicPr>
          <p:cNvPr id="10" name="Picture 10"/>
          <p:cNvPicPr>
            <a:picLocks noChangeAspect="1"/>
          </p:cNvPicPr>
          <p:nvPr/>
        </p:nvPicPr>
        <p:blipFill>
          <a:blip r:embed="rId3"/>
          <a:srcRect t="5469" b="5469"/>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30713" r="3071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20世纪90年代至今，CAE技术逐渐成熟，应用范围不断扩大，成为产品研发过程中不可或缺的一环。</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成熟阶段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CAE技术发展历程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7787" r="27787"/>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在航空航天领域，CAE技术被广泛应用于飞机、火箭、卫星等复杂结构的设计和性能分析中。</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航空航天</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在汽车工业中，CAE技术用于车身结构、发动机、悬挂系统等方面的设计和优化，以提高汽车的安全性和舒适性。</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汽车工业</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在机械制造领域，CAE技术可用于分析机械零件的应力、变形和疲劳寿命等问题，为产品设计和制造提供科学依据。</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机械制造</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在土木工程中，CAE技术可用于分析建筑结构、桥梁、隧道等的力学性能，确保工程的安全性和稳定性。</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土木工程</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CAE技术应用领域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挑战一：计算资源不足</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模型复杂度不断提升</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为了提高模拟精度和效率，CAE模型越来越复杂，需要更多的计算资源来支持。</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多物理场耦合模拟需求增加</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多物理场耦合模拟能够更真实地反映实际工程问题，但对计算资源的需求也更高。</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数据量爆炸式增长</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随着CAE技术在各行业的广泛应用，需要处理的数据量呈指数级增长，对计算资源的需求迅速增加。</a:t>
            </a:r>
          </a:p>
        </p:txBody>
      </p:sp>
      <p:pic>
        <p:nvPicPr>
          <p:cNvPr id="10" name="Picture 10"/>
          <p:cNvPicPr>
            <a:picLocks noChangeAspect="1"/>
          </p:cNvPicPr>
          <p:nvPr/>
        </p:nvPicPr>
        <p:blipFill>
          <a:blip r:embed="rId2"/>
          <a:srcRect l="10718" r="10718"/>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计算资源需求增长迅速</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专用硬件设备不足</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CAE技术需要高性能的计算机和专用硬件设备来支持，但目前这类设备数量有限，难以满足日益增长的需求。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高性能计算中心建设滞后</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虽然各国都在加强高性能计算中心的建设，但建设速度跟不上需求的增长，导致高性能计算资源仍然匮乏。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219" r="212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高性能计算资源匮乏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云计算普及程度不够</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云计算能够提供灵活、可扩展的计算资源，但目前其在CAE领域的普及程度还不够高。</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云计算资源调度和优化不足</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在使用云计算资源时，需要进行合理的资源调度和优化以提高资源利用率，但目前这方面的技术和经验还不够成熟。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云计算资源利用不足</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挑战二：模型精度与计算效率的矛盾</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模型精度要求高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复杂系统建模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CAE技术需要对复杂的工程系统进行高精度建模，以准确模拟实际行为，包括材料非线性、几何非线性、接触非线性等多种因素，对模型精度要求极高。</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高精度分析结果</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CAE分析结果的精度直接影响工程设计的可靠性和安全性。在航空航天、汽车、能源等领域，对CAE分析结果的精度要求非常高，需要达到甚至超过实际试验的精度水平。</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高精度CAE模型往往需要大量的计算资源，包括高性能计算机、大规模并行计算等，导致计算效率低下，难以满足工程设计快速迭代的需求。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计算资源消耗大</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由于CAE模型复杂度高，涉及参数众多，模型调试和优化变得非常困难。往往需要耗费大量时间和计算资源，才能找到最优的模型参数和计算方案。</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模型调试和优化困难</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计算效率低下</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模型简化技术</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为了提高计算效率，需要对CAE模型进行简化。常用的模型简化技术包括降维、减缩基、等效替代等，可以在一定程度上提高计算效率，但往往以牺牲模型精度为代价。</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计算精度与效率平衡</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在实际应用中，需要根据具体需求和计算资源情况，在模型精度和计算效率之间做出权衡。通过采用适当的模型简化技术和高效的计算方法，可以在保证一定精度的前提下，提高CAE技术的计算效率。</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模型简化与计算精度平衡</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挑战三：多学科协同仿真难度大</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05</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多学科仿真需求迫切</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现代复杂产品，如飞机、汽车等，涉及机械、电子、控制等多个学科领域，单一学科仿真无法满足需求。</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复杂产品涉及多个学科领域</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不同学科之间存在复杂的交互作用，如机械结构与控制系统的相互作用，需要进行多学科协同仿真以准确模拟产品性能。</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多学科交互作用显著</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不同学科的仿真软件采用不同的数据格式和接口标准，导致软件之间的互操作性差，难以实现协同仿真。</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协同仿真算法缺乏</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针对多学科协同仿真的高效算法相对缺乏，无法满足复杂产品仿真的实时性和准确性要求。</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仿真软件互操作性差</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协同仿真技术不成熟</a:t>
              </a:r>
            </a:p>
          </p:txBody>
        </p:sp>
      </p:gr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https://d.book118.com/728127125022006037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22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22</vt:i4>
      </vt:variant>
    </vt:vector>
  </HeadingPairs>
  <TitlesOfParts>
    <vt:vector baseType="lpstr" size="2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2024-09-16T20:50:03.312</cp:lastPrinted>
  <dcterms:created xsi:type="dcterms:W3CDTF">2024-09-16T12:50:03Z</dcterms:created>
  <dcterms:modified xsi:type="dcterms:W3CDTF">2024-09-16T12:50:05Z</dcterms:modified>
</cp:coreProperties>
</file>