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17551-466A-4244-ADAC-BBFAFE09E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1D4A3-05B4-4ABA-9EFD-E1542A601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3F954-68B9-4676-8F40-604F2F6C0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FA054-9A2A-448B-A560-37915CC11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7A9B1F-23D8-475D-955C-F235AF595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86C292-D674-42C4-B40E-49BEE79AA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A98109-F7B9-441F-BA43-CEC61CF46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9747C-132C-444E-A27A-19F460105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FB963-5E96-4BEB-AADB-D9C66CA4B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EF347-3393-44D1-A86F-9A0F37354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B7917-D6FD-4FD0-99A6-5856FF827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30050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华为的供应链管理课件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华为供应链管理概述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华为的供应商管理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华为的库存管理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华为的物流管理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华为的供应链风险管理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华为的供应链数字化转型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华为供应链管理概述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1987年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华为成立，初期主要从事电信设备的生产和销售。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1993年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华为开始自主研发交换机和路由器等通信设备。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华为开始进军海外市场，并逐步成为全球通信设备市场的领导者。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2012年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华为成立供应链管理部门，加强对全球供应链的整合和管理。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华为的供应链遍布全球，通过与全球供应商合作，实现资源的高效配置和快速响应市场需求。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多元化供应商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华为采用多元化供应商策略，降低对单一供应商的依赖风险，同时保证供应链的稳定性和可靠性。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华为注重技术创新，不断推出具有竞争力的产品和解决方案，为供应链的发展提供有力支持。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华为的供应链战略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华为采用先进的供应链管理软件和信息系统，实现供应链各环节的信息共享和协同工作。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高度信息化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华为具备快速响应市场需求的能力，通过高效的供应链管理，确保产品及时交付给客户。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华为对产品质量要求极高，通过严格的质量控制体系和供应商评估机制，确保产品质量的稳定性和可靠性。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严格质量控制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华为不断优化供应链管理流程，通过持续改进提高供应链的效率和灵活性，降低成本和风险。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华为的供应链管理特点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华为的供应商管理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53186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评估供应商的技术水平、研发实力以及生产工艺，确保供应商具备提供高质量产品的能力。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6434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供应商的技术能力</a:t>
            </a:r>
          </a:p>
        </p:txBody>
      </p:sp>
      <p:sp>
        <p:nvSpPr>
          <p:cNvPr id="8" name="Freeform 8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99769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评估供应商的供货能力、交货时间和物流体系，以确保供应商能够及时、准确地提供所需产品。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929349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供应商的供货能力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34602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了解供应商的财务状况，包括资金实力、偿债能力和盈利能力，以确保供应商的稳定性。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387405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供应商的财务状况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219337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审查供应商的合规性，包括环保、劳工权益等方面的合规情况，以确保供应商符合国际标准和法律法规。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158377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供应商的合规性</a:t>
            </a:r>
          </a:p>
        </p:txBody>
      </p:sp>
      <p:sp>
        <p:nvSpPr>
          <p:cNvPr id="26" name="Freeform 26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供应商关系管理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建立长期合作关系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与供应商建立长期合作关系，通过互信和协作，共同应对市场变化和挑战。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共同发展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与供应商共同发展，分享技术和市场信息，推动供应商不断提升自身能力。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沟通与协调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加强与供应商的沟通与协调，及时解决合作中的问题和矛盾，确保供应链的顺畅运作。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灵活应对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根据市场变化和客户需求，灵活调整供应商关系，优化供应链结构。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根据供应商的具体情况，制定合理的评估指标，包括质量、交货期、价格、服务等。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激励与惩罚措施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定期对供应商进行绩效评估，及时向供应商提供反馈，帮助供应商改进自身表现。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根据绩效评估结果，采取相应的激励与惩罚措施，激励供应商提高绩效，优化供应链整体运作。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不断优化评估体系和方法，持续改进供应商绩效，提升整个供应链的竞争力。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供应商绩效评估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https://d.book118.com/728130050052006023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2024-08-29T22:17:21.888</cp:lastPrinted>
  <dcterms:created xsi:type="dcterms:W3CDTF">2024-08-29T14:17:21Z</dcterms:created>
  <dcterms:modified xsi:type="dcterms:W3CDTF">2024-08-29T14:17:23Z</dcterms:modified>
</cp:coreProperties>
</file>