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61DE0D-1E37-4A85-A4B9-484EB62603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60EF21-DAA5-453D-A22D-1AD4A06CD9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E587AA-3AD2-42A5-9961-11F394C406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5B2B24-FB7F-4F90-BC83-74AE70715C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320340-44FD-464D-A60A-02320100CC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EB2A77-4906-4E2A-98A0-0569E56A24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220B2F-7A2F-4C90-8E60-CB8323A214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08ABEF-04E4-421D-B4FB-2A4CAEE630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4A0C1C-7D92-4900-990A-EE885CA5EB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DD5900-27DB-44AC-A324-E211E8B467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690D1D-31D5-442D-B693-2FAA5B3AF5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0.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130127127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未来网络虚拟化关键技术</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日期: </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未来网络虚拟化的核心技术</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未来网络虚拟化的挑战与解决方案</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未来网络虚拟化的应用场景</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未来网络虚拟化的未来展望</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23218" r="23218"/>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32551" r="32551"/>
          <a:stretch>
            <a:fillRect/>
          </a:stretch>
        </p:blipFill>
        <p:spPr>
          <a:xfrm>
            <a:off x="5906740" y="1869245"/>
            <a:ext cx="2050689" cy="3916435"/>
          </a:xfrm>
          <a:prstGeom prst="rect">
            <a:avLst/>
          </a:prstGeom>
        </p:spPr>
      </p:pic>
      <p:pic>
        <p:nvPicPr>
          <p:cNvPr id="6" name="Picture 6"/>
          <p:cNvPicPr>
            <a:picLocks noChangeAspect="1"/>
          </p:cNvPicPr>
          <p:nvPr/>
        </p:nvPicPr>
        <p:blipFill>
          <a:blip r:embed="rId5"/>
          <a:srcRect l="32551" r="32551"/>
          <a:stretch>
            <a:fillRect/>
          </a:stretch>
        </p:blipFill>
        <p:spPr>
          <a:xfrm>
            <a:off x="3391027" y="1869245"/>
            <a:ext cx="2050689" cy="3916435"/>
          </a:xfrm>
          <a:prstGeom prst="rect">
            <a:avLst/>
          </a:prstGeom>
        </p:spPr>
      </p:pic>
      <p:sp>
        <p:nvSpPr>
          <p:cNvPr id="7" name="Freeform 7"/>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10" name="AutoShape 10"/>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33" name="AutoShape 33"/>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网络虚拟化技术作为一种新型的网络架构技术，能够实现网络资源的灵活调度和高效利用，成为未来网络发展的重要方向。</a:t>
            </a:r>
            <a:endParaRPr lang="en-US" sz="1100"/>
          </a:p>
        </p:txBody>
      </p:sp>
      <p:sp>
        <p:nvSpPr>
          <p:cNvPr id="34" name="AutoShape 34"/>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随着互联网的快速发展，网络流量呈现爆炸性增长，传统网络架构已经无法满足需求。</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23934" r="23934"/>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23819" r="23819"/>
          <a:stretch>
            <a:fillRect/>
          </a:stretch>
        </p:blipFill>
        <p:spPr>
          <a:xfrm>
            <a:off x="5906739" y="1869245"/>
            <a:ext cx="2050689" cy="3916435"/>
          </a:xfrm>
          <a:prstGeom prst="rect">
            <a:avLst/>
          </a:prstGeom>
        </p:spPr>
      </p:pic>
      <p:pic>
        <p:nvPicPr>
          <p:cNvPr id="6" name="Picture 6"/>
          <p:cNvPicPr>
            <a:picLocks noChangeAspect="1"/>
          </p:cNvPicPr>
          <p:nvPr/>
        </p:nvPicPr>
        <p:blipFill>
          <a:blip r:embed="rId5"/>
          <a:srcRect l="26926" r="26926"/>
          <a:stretch>
            <a:fillRect/>
          </a:stretch>
        </p:blipFill>
        <p:spPr>
          <a:xfrm>
            <a:off x="3391027" y="1869245"/>
            <a:ext cx="2050689" cy="3916435"/>
          </a:xfrm>
          <a:prstGeom prst="rect">
            <a:avLst/>
          </a:prstGeom>
        </p:spPr>
      </p:pic>
      <p:sp>
        <p:nvSpPr>
          <p:cNvPr id="7" name="Freeform 7"/>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研究未来网络虚拟化的关键技术，为构建高效、灵活、可扩展的网络架构提供技术支持。</a:t>
            </a:r>
            <a:endParaRPr lang="en-US" sz="1100"/>
          </a:p>
        </p:txBody>
      </p:sp>
      <p:sp>
        <p:nvSpPr>
          <p:cNvPr id="10" name="AutoShape 10"/>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11" name="AutoShape 1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解决现有网络架构面临的挑战，提高网络资源利用率，满足不断增长的网络需求，推动互联网技术的持续发展。</a:t>
            </a:r>
            <a:endParaRPr lang="en-US" sz="1100"/>
          </a:p>
        </p:txBody>
      </p:sp>
      <p:sp>
        <p:nvSpPr>
          <p:cNvPr id="12" name="AutoShape 12"/>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意义</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未来网络虚拟化的核心技术</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alphaModFix/>
          </a:blip>
          <a:srcRect l="21875" r="21875"/>
          <a:stretch>
            <a:fillRect/>
          </a:stretch>
        </p:blipFill>
        <p:spPr>
          <a:xfrm>
            <a:off x="740688" y="1168478"/>
            <a:ext cx="3679824" cy="4906431"/>
          </a:xfrm>
          <a:prstGeom prst="parallelogram">
            <a:avLst/>
          </a:prstGeom>
        </p:spPr>
      </p:pic>
      <p:sp>
        <p:nvSpPr>
          <p:cNvPr id="7" name="AutoShape 7"/>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5" name="TextBox 15"/>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软件定义网络是一种新型的网络架构，通过将网络的控制与数据平面分离，实现对网络的灵活控制和管理。</a:t>
            </a:r>
          </a:p>
        </p:txBody>
      </p:sp>
      <p:sp>
        <p:nvSpPr>
          <p:cNvPr id="16" name="TextBox 16"/>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7" name="TextBox 17"/>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SDN的核心思想是将网络的控制逻辑从传统的路由器和交换机等设备中分离出来，集中到软件定义网络控制器中。通过开放的API和标准化接口，可以实现网络的集中管理和自动化配置，提高了网络的灵活性和可扩展性。</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软件定义网络（SDN）</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alphaModFix amt="70000"/>
          </a:blip>
          <a:srcRect l="12500" r="12500"/>
          <a:stretch>
            <a:fillRect/>
          </a:stretch>
        </p:blipFill>
        <p:spPr>
          <a:xfrm>
            <a:off x="939482" y="1415327"/>
            <a:ext cx="4843295" cy="4843295"/>
          </a:xfrm>
          <a:prstGeom prst="roundRect">
            <a:avLst/>
          </a:prstGeom>
        </p:spPr>
      </p:pic>
      <p:sp>
        <p:nvSpPr>
          <p:cNvPr id="5" name="TextBox 5"/>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网络功能虚拟化是一种将传统的网络设备功能转化为虚拟化形式的技术，通过使用通用硬件和软件实现网络功能的灵活部署和管理。</a:t>
            </a:r>
          </a:p>
        </p:txBody>
      </p:sp>
      <p:sp>
        <p:nvSpPr>
          <p:cNvPr id="6" name="TextBox 6"/>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7" name="TextBox 7"/>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NFV通过虚拟化技术将传统的路由器、交换机、防火墙等设备功能转化为虚拟化形式，运行在通用的服务器、存储和网络设备上。这样可以实现快速部署、灵活扩展和高效资源利用，降低了网络建设的成本和维护难度。</a:t>
            </a:r>
          </a:p>
        </p:txBody>
      </p:sp>
      <p:sp>
        <p:nvSpPr>
          <p:cNvPr id="8" name="TextBox 8"/>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网络功能虚拟化（NFV）</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云计算是一种基于互联网的计算方式，通过虚拟化技术将计算资源（如服务器、存储和应用程序）集中起来，以服务的形式提供给用户。</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云计算技术为网络虚拟化提供了强大的基础设施支持，通过虚拟化技术将计算资源抽象化为服务，实现了资源的动态管理和按需分配。这使得网络服务可以根据实际需求快速扩展或缩减，提高了网络的可靠性和灵活性。</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云计算技术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5" name="AutoShape 5"/>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9" name="TextBox 9"/>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人工智能和机器学习技术在虚拟化网络中应用广泛，主要用于实现网络的自动化配置、故障诊断、流量优化等方面。</a:t>
            </a:r>
          </a:p>
        </p:txBody>
      </p:sp>
      <p:sp>
        <p:nvSpPr>
          <p:cNvPr id="10" name="TextBox 10"/>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1" name="TextBox 11"/>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机器学习和人工智能技术，可以对网络流量和行为进行智能分析，自动识别和应对各种网络异常和攻击。同时，还可以利用机器学习技术对网络配置和参数进行自适应调整，实现网络的智能优化和管理。这大大提高了网络的可靠性和安全性，降低了人工干预和维护成本。</a:t>
            </a:r>
          </a:p>
        </p:txBody>
      </p:sp>
      <p:sp>
        <p:nvSpPr>
          <p:cNvPr id="12" name="AutoShape 12"/>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人工智能与机器学习在虚拟化网络中的应用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未来网络虚拟化的挑战与解决方案</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https://d.book118.com/728130127127006037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2024-09-17T22:00:36.084</cp:lastPrinted>
  <dcterms:created xsi:type="dcterms:W3CDTF">2024-09-17T14:00:36Z</dcterms:created>
  <dcterms:modified xsi:type="dcterms:W3CDTF">2024-09-17T14:00:37Z</dcterms:modified>
</cp:coreProperties>
</file>