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2B8FD0-9EB0-404E-AFB7-557111B0F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DD08B9-E02D-4704-BA61-5857E471B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072F2B-13CD-4D33-9AFF-7E88AA302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25F397-923C-45E6-870A-16922F854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23654D-4329-42EF-8248-5DA89A1774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85158C-108D-4E05-A65F-05FBCB5C69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D63C93-E7FB-49A7-8190-F8A8A1300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5ACA7E-A323-4742-B904-6E52D27F78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EF64AD-611C-430B-B505-DD72CB9145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6F2739-9E51-4938-AE7A-81EB14B04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7CB653-4B9D-4BDD-87AC-B63911C8D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13101311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各类引流管的护理查房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各类引流管的护理要点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引流管的日常护理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引流管相关并发症的预防与处理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引流管患者的健康教育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324" b="1432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142" r="1714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7610" b="1761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引流管的种类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用于引流腹腔、胸腔、关节等部位的液体，如腹水、胸水、关节液等。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常用于胆道手术后的引流，如胆囊切除术后。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常用于乳房手术后的引流，如乳腺癌根治术后。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常用于膀胱和尿道的引流，如前列腺增生术后。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普通引流管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T型引流管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猪尾巴引流管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Foley尿管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引流管可以将体内多余的液体排出体外，如腹水、胸水等。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引流液体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促进愈合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监测病情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583" r="11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引流管可以促进伤口的愈合，减少感染的风险。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通过引流液的量、颜色、性状等指标，可以监测病情的变化。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引流管的作用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266" r="2226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引流管适用于需要引流液体的情况，如腹腔、胸腔、关节等部位的手术或创伤后。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对于已经存在感染、出血等严重并发症的患者，使用引流管可能会加重病情。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引流管的适应症与禁忌症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各类引流管的护理要点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定时挤压引流管，防止引流管堵塞。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保持引流管通畅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注意引流液的颜色、性质和量，及时发现异常情况。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观察引流液的性状和量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根据医生指导定期更换引流瓶，保持引流瓶的无菌状态。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定期更换引流瓶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对于引流管放置部位出现的疼痛，及时采取措施缓解疼痛。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疼痛护理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胸腔闭式引流管的护理要点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915" r="1291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避免引流管受压、扭曲或打折，确保引流管通畅。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保持引流管通畅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控制引流液的量和速度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观察颅内压变化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根据医生指导控制引流液的量和速度，避免过度引流或引流不足。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通过观察引流液的性状和量，及时发现颅内压的变化。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保持引流管周围清洁干燥，定期更换敷料，预防感染发生。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脑室引流管的护理要点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336" r="2033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确保引流管妥善固定，防止脱落或移位。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保持引流管固定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注意引流液的颜色、性质和量，及时发现异常情况。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观察引流液的性状和量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根据医生指导定期冲洗引流管，保持引流管的通畅。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定期冲洗引流管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在拔管前应夹闭引流管，观察患者有无异常情况，拔管后应保持敷料清洁干燥。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拔管护理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T型引流管的护理要点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保持引流管通畅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定时挤压引流管，防止引流管堵塞。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观察引流液的性状和量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注意引流液的颜色、性质和量，及时发现腹腔内出血、感染等异常情况。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固定引流管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确保引流管妥善固定，防止脱落或移位。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保持引流管周围清洁干燥，定期更换敷料，预防感染发生。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腹腔引流管的护理要点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引流管的日常护理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https://d.book118.com/728131013115006034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2024-09-13T06:31:35.563</cp:lastPrinted>
  <dcterms:created xsi:type="dcterms:W3CDTF">2024-09-12T22:31:35Z</dcterms:created>
  <dcterms:modified xsi:type="dcterms:W3CDTF">2024-09-12T22:31:37Z</dcterms:modified>
</cp:coreProperties>
</file>