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A7029-9EEE-4FD3-AC97-230AC3E56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32054-6A00-4EC8-8CD2-6C3CE83DD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8012A-7497-4966-A691-8388F2D38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FBF27-7D78-4B29-B72D-F4E720BC4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126957-B4C1-4428-80AA-99479FF67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12EF5-C962-40F0-912E-2BF1CF41E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2A4F35-3C2E-4266-BDA0-8ADF8CA00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66D0A-AB14-4CDF-ABF5-B157A47AA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509A5-9018-47D9-B0D2-EC9068D4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DC822-8299-4E48-9C79-1E19FB8C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366A3-50A2-4350-8493-B76229DCF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32034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掌握消费者对电通品牌程度的新型评测系统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消费者与电通品牌关系分析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新型评测系统构建与原理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评测指标设定及权重分配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新型评测系统应用实践案例分析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挑战、机遇与未来发展趋势预测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通过评测系统了解消费者对电通品牌的认知、态度和偏好，为品牌策略制定提供有力支持，进而提升品牌竞争力。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洞察消费者需求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深入分析消费者对电通品牌的需求和期望，为产品研发、服务优化和市场推广提供指导。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监测品牌表现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实时跟踪消费者对电通品牌的反馈和评价，及时发现并解决潜在问题，确保品牌形象和声誉的稳健发展。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量化品牌形象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通过评测系统收集和分析数据，将消费者对电通品牌的认知、态度和偏好转化为可量化的指标，为品牌管理提供客观依据。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基于评测系统的数据分析结果，电通品牌可以快速做出决策，优化资源配置，提高营销和服务效率。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预测市场趋势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评测系统能够揭示消费者需求和市场变化的趋势，帮助电通品牌及时调整战略，抢占市场先机。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增强消费者忠诚度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通过评测系统及时了解消费者需求和反馈，积极改进产品和服务，从而提升消费者满意度和忠诚度。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评测系统的重要性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消费者与电通品牌关系分析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消费者对电通品牌的产品和服务需求多样化，包括高效、便捷、创新等方面。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个性化消费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消费者越来越注重个性化的消费体验，对电通品牌的产品和服务有更高的定制化要求。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消费者对电通品牌的品质有较高要求，关注产品的性能、稳定性、耐用性等。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消费者需求及行为特点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电通品牌以专业、创新、可靠的形象深入人心，消费者对品牌有较高的认同度和信任感。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电通品牌在市场上处于领先地位，拥有较高的市场份额和品牌影响力，是消费者首选的品牌之一。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电通品牌形象及市场地位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市场地位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品牌认知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消费者对电通品牌的认知程度较高，能够清晰识别品牌标识和品牌形象。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品牌情感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消费者对电通品牌有积极的情感联系，对品牌的产品和服务有较高的满意度和忠诚度。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品牌行为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消费者在购买和使用电通品牌的产品和服务时，会表现出积极的购买意愿和推荐行为。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消费者与品牌互动关系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新型评测系统构建与原理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将评测系统划分为数据采集、处理、分析、可视化等模块，确保各模块功能独立且可灵活组合。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采用分布式架构，支持大规模并发处理和实时数据分析，提高系统性能和可扩展性。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利用云计算平台提供的基础设施服务，实现弹性伸缩和资源优化，降低运维成本。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评测系统整体架构设计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运用自然语言处理技术对消费者评论、社交媒体等文本数据进行情感分析和主题提取。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自然语言处理技术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应用机器学习算法对消费者行为数据进行挖掘和预测，发现潜在需求和趋势。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采用数据可视化技术，将分析结果以直观、易懂的图形化方式呈现，便于决策者快速理解。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关键技术与实现方法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https://d.book118.com/728132034043006027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2024-09-05T02:49:08.862</cp:lastPrinted>
  <dcterms:created xsi:type="dcterms:W3CDTF">2024-09-04T18:49:08Z</dcterms:created>
  <dcterms:modified xsi:type="dcterms:W3CDTF">2024-09-04T18:49:10Z</dcterms:modified>
</cp:coreProperties>
</file>