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6974F-9AC9-45E4-9C66-6A4507C60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0B182-5EB3-4D05-A7DA-BD419DB5B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EE9BF-62B9-4431-9DAB-05F3089F3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C2D18-938E-449F-BF59-8D87068EA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7692A3-FF4F-48CD-916C-A743CDC1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7E0C05-D47C-46A3-B26C-F0D99C576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D48FFE-FF55-49BD-A2E0-2A9CA8128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57DE7-6FFF-4167-99A0-686BEF0A7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E9504A-2E96-44CF-AFFC-776BDEAF8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DE4A6-C0DF-4E9D-BE09-E39C43309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9B230-B773-42AC-BF9A-B9BED6734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32040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企业战略培训课程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企业外部环境分析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企业战略制定与选择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企业战略实施与控制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企业战略变革与创新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66" r="526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提升战略思维能力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掌握战略规划方法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培养学员全面、深入地分析企业内外部环境的能力，形成系统性的战略思维。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教授学员如何制定、实施和评估企业战略，确保企业战略与业务目标保持一致。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帮助学员及时洞察市场趋势，调整企业战略，以应对不断变化的市场环境。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企业战略培训的目的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战略理论基础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战略分析工具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战略规划与实施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战略评估与调整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指导学员制定企业战略，包括目标设定、策略选择、行动计划等，并探讨如何有效实施战略。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教授学员如何使用SWOT分析、五力模型等战略分析工具，对企业内外部环境进行全面评估。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介绍战略管理的基本概念、理论和框架，为学员提供坚实的理论基础。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讲解如何对战略执行情况进行监控和评估，以及根据评估结果进行调整和优化。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掌握战略管理的核心理论和方法，能够对企业战略进行深入分析和思考。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具备制定、实施和评估企业战略的能力，能够确保企业战略与业务目标保持一致。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提升应对市场变化和挑战的能力，能够及时调整企业战略以适应不断变化的市场环境。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通过案例分析和实战演练，培养学员解决实际问题的能力和团队协作精神。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预期学习成果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企业战略的定义与分类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企业战略是企业为实现长期发展目标而制定的全局性、指导性规划，涉及企业整体资源配置、市场竞争策略、组织结构调整等方面。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根据战略层次和范围的不同，企业战略可分为公司层战略、业务层战略和职能层战略。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愿景与使命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资源与能力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战略选择与定位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企业战略的核心要素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明确企业的长期愿景和使命，为企业战略提供方向指引。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通过对市场竞争对手的分析，了解行业趋势和竞争格局，为企业制定竞争策略提供依据。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评估企业的资源与能力，确定企业的核心竞争力，为战略制定提供基础。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根据企业内外部环境分析，选择合适的战略类型和定位，明确企业的发展方向和目标。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企业战略与业务战略的关系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企业战略是整体规划，业务战略是局部策略，业务战略需要与企业战略保持一致并服务于企业战略。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企业战略为业务战略提供指导和支持，业务战略是企业战略的具体实施和落地，两者相互依存、相互促进。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随着市场环境和企业内部条件的变化，企业战略和业务战略需要适时调整和优化，以保持企业的竞争优势和持续发展。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整体与局部关系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相互依存关系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企业外部环境分析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308" r="930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研究国家政治体制、政策法规对企业经营活动的影响，如税收政策、环保法规等。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分析国内外经济形势、产业周期、市场供需等因素，以预测未来经济走向及对企业的影响。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探讨社会文化、价值观念、消费习惯等对企业产品或服务需求的影响。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关注科技发展动态、新兴技术应用及对企业生产经营的潜在影响。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750" r="24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判断行业所处的发展阶段，如导入期、成长期、成熟期和衰退期，以了解行业未来发展趋势。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行业生命周期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行业供需状况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行业政策法规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分析行业内的竞争格局、市场份额分布及潜在进入者的威胁等，以评估企业在行业中的地位。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研究行业内的供需平衡情况，包括产能、产量、库存等数据，以预测市场走势。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了解国家对该行业的政策扶持或限制措施，以及相关法律法规对企业经营的影响。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通过市场调查、客户反馈等途径，确定企业的主要竞争对手及潜在竞争对手。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收集竞争对手的相关信息，如市场份额、财务状况、技术研发能力等，以评估其竞争实力。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竞争对手实力评估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研究竞争对手的市场定位、产品策略、营销策略等，以了解其竞争优势和劣势。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竞争对手策略分析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根据竞争对手的分析结果，制定相应的应对策略，如调整市场定位、改进产品功能等。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应对竞争对手的措施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企业内部环境分析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https://d.book118.com/728132040043006027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2024-09-05T02:49:09.267</cp:lastPrinted>
  <dcterms:created xsi:type="dcterms:W3CDTF">2024-09-04T18:49:09Z</dcterms:created>
  <dcterms:modified xsi:type="dcterms:W3CDTF">2024-09-04T18:49:11Z</dcterms:modified>
</cp:coreProperties>
</file>