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A2EBF6-AC4C-4314-905A-026EE5674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B69058-1E2C-4A5E-8DF1-8828675A9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ADE455-D392-4318-AB1D-776E5853A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B989A9-B3DF-402D-A3AF-CC89D86B8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CBDA12-40D7-4A63-9689-A9096ECC1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318290-BDF0-4AD9-BCF9-AF270BF5A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106974-89B0-4453-88EE-C1973186E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18ADD2-5A2D-482B-961C-78D63822D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4269AD-B86D-4C3F-AAB5-7F4A38B4E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A13B9B-806E-466F-AB24-907A80BB6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C0A52F-14E5-4E82-9C3B-CFD95B64F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13300114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指检在男性盆底疾病中的作用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指检在盆底疾病诊断中的重要性
 指检对盆底结构的可视化作用
 指检对盆底功能障碍的评估
 指检在盆底疼痛综合征中的应用
 指检与盆底肌肉张力关系分析
 指检在尿失禁诊断中的价值
 指检在直肠疾病诊断中的角色
 指检在性功能障碍诊断中的应用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指检在盆底疾病诊断中的重要性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指检在男性盆底疾病中的作用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指检在盆底疾病诊断中的重要性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指检作为非侵入性检查方法，能够直接对男性盆底的解剖结构进行触诊，评估前列腺、直肠及周围组织的形态与质地，对于初步判断盆底疾病的性质具有重要价值。</a:t>
            </a:r>
          </a:p>
          <a:p>
            <a:r>
              <a:t>2. 指检可以检测盆底肌肉的紧张度、疼痛点或反射异常，有助于发现肛提肌分裂、肛门失禁等问题，为临床诊断提供依据。</a:t>
            </a:r>
          </a:p>
          <a:p>
            <a:r>
              <a:t>3. 指检过程中可配合进行前列腺按摩，观察分泌物性状，对于前列腺炎的诊断具有重要意义。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指检在盆底疾病治疗中的应用：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指检可用于指导盆底疾病的物理治疗，如肛提肌训练等，通过定期触诊评估治疗效果，调整治疗方案。</a:t>
            </a:r>
          </a:p>
          <a:p>
            <a:r>
              <a:t>2. 在某些盆底手术前，指检有助于了解病变范围，为手术方案的制定提供参考。</a:t>
            </a:r>
          </a:p>
          <a:p>
            <a:r>
              <a:t>3. 术后指检可用于监测恢复情况，及时发现并处理并发症，如伤口愈合不良、感染等。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指检在盆底疾病诊断中的重要性：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指检在盆底疾病诊断中的重要性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指检在盆底疾病预防中的作用：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指检可作为盆底功能性疾病筛查的一部分，早期发现肌肉紧张度异常或其他潜在问题，及时进行干预。</a:t>
            </a:r>
          </a:p>
          <a:p>
            <a:r>
              <a:t>2. 对于有盆底疾病家族史的男性，定期指检有助于提前发现病变，降低疾病风险。</a:t>
            </a:r>
          </a:p>
          <a:p>
            <a:r>
              <a:t>3. 指检结果可为个体化的盆底锻炼计划提供指导，增强盆底肌肉力量，预防盆底功能障碍的发生。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指检与其他诊断方法的联合应用：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指检可与超声检查相结合，提高对盆底疾病诊断的准确性，尤其是前列腺疾病的诊断。</a:t>
            </a:r>
          </a:p>
          <a:p>
            <a:r>
              <a:t>2. 指检结果可作为MRI等影像学检查的辅助信息，帮助医生更准确地解读影像资料。</a:t>
            </a:r>
          </a:p>
          <a:p>
            <a:r>
              <a:t>3. 指检与尿动力学检查的结合使用，有助于全面了解排尿功能障碍的原因，指导治疗。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指检在盆底疾病诊断中的重要性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规范化的指检技术是确保检查结果准确性的基础，需要定期对医疗人员进行培训和考核。</a:t>
            </a:r>
          </a:p>
          <a:p>
            <a:r>
              <a:t>2. 随着医学教育的发展，指检技能的培养应纳入医学生及临床医生的常规教育中，以提高盆底疾病诊疗的整体水平。</a:t>
            </a:r>
          </a:p>
          <a:p>
            <a:r>
              <a:t>3. 推广标准化指检操作流程，减少因操作不当导致的误诊和漏诊，提升患者就医体验。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指检技术在盆底疾病研究中的应用：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指检结果的大数据分析有助于揭示盆底疾病的流行病学特征，为疾病预防和控制策略提供科学依据。</a:t>
            </a:r>
          </a:p>
          <a:p>
            <a:r>
              <a:t>2. 指检结合其他检查方法的研究，有助于探索盆底疾病的发病机制，推动新治疗方法的研发。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指检技术的规范化与培训：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指检对盆底结构的可视化作用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指检在男性盆底疾病中的作用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指检对盆底结构的可视化作用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指检在男性盆底疾病诊断中的应用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指检是通过对直肠进行触诊，以评估前列腺、肛门括约肌和其他盆底结构的状况，对于诊断前列腺疾病（如前列腺肥大或前列腺癌）有重要价值。</a:t>
            </a:r>
          </a:p>
          <a:p>
            <a:r>
              <a:t>2. 指检可以感知到盆底肌肉的紧张度、质地和疼痛反应，有助于发现肛裂、直肠炎、肛周脓肿等疾病。</a:t>
            </a:r>
          </a:p>
          <a:p>
            <a:r>
              <a:t>3. 通过指检，医生可以初步判断患者是否存在盆腔器官脱垂或疝气等问题，为后续检查提供依据。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指检在盆底结构可视化中的局限性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指检无法提供直观图像，仅凭触觉感受，可能因个体差异和医生经验不足导致误诊或漏诊。</a:t>
            </a:r>
          </a:p>
          <a:p>
            <a:r>
              <a:t>2. 指检无法全面评估整个盆底的解剖结构，特别是对于深部和隐蔽的病变难以触及。</a:t>
            </a:r>
          </a:p>
          <a:p>
            <a:r>
              <a:t>3. 指检结果受多种因素影响，如患者的紧张状态、肠道准备情况以及医生的技巧和经验。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指检对盆底结构的可视化作用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指检与其他盆底检查方法的比较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与超声检查相比，指检具有操作简单、成本低廉的优点，但超声可提供更直观的图像，有助于发现细微病变。</a:t>
            </a:r>
          </a:p>
          <a:p>
            <a:r>
              <a:t>2. 磁共振成像（MRI）能够详细显示盆底结构，对于复杂和疑难病例具有更高的诊断价值，但成本较高且需要特殊设备。</a:t>
            </a:r>
          </a:p>
          <a:p>
            <a:r>
              <a:t>3. 指检可以作为初步筛查工具，而其他影像学检查则用于指检结果的进一步验证和详细评估。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指检在盆底功能障碍性疾病治疗中的作用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指检可以帮助医生了解盆底肌肉的功能状态，指导患者进行针对性的康复训练，如生物反馈疗法。</a:t>
            </a:r>
          </a:p>
          <a:p>
            <a:r>
              <a:t>2. 在手术治疗前，指检有助于评估手术适应症和预测手术效果，为患者制定个性化治疗方案。</a:t>
            </a:r>
          </a:p>
          <a:p>
            <a:r>
              <a:t>3. 治疗后，指检可用于评估治疗效果，监测复发风险，及时调整治疗策略。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指检对盆底结构的可视化作用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指检在盆底疾病研究中的意义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指检作为基础临床技能，其准确性和可靠性直接影响疾病的诊断和治疗，是盆底疾病研究的重要组成部分。</a:t>
            </a:r>
          </a:p>
          <a:p>
            <a:r>
              <a:t>2. 通过大量病例指检数据的收集和分析，有助于提高指检技术的标准化和规范化水平，降低误诊率。</a:t>
            </a:r>
          </a:p>
          <a:p>
            <a:r>
              <a:t>3. 指检结果与其他检查结果的相关性研究，可为盆底疾病的早期诊断和精准治疗提供科学依据。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指检技术在盆底疾病诊治中的发展趋势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随着微创技术和人工智能的发展，指检技术与内镜、超声等检查方法相结合，有望实现更准确的盆底结构可视化。</a:t>
            </a:r>
          </a:p>
          <a:p>
            <a:r>
              <a:t>2. 虚拟现实（VR）和增强现实（AR）技术可模拟指检过程，辅助医生培训，提高指检技能的普及和准确性。</a:t>
            </a:r>
          </a:p>
          <a:p>
            <a:r>
              <a:t>3. 大数据和机器学习算法的应用，有望优化指检结果的解读，提升盆底疾病诊断的智能化水平。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指检对盆底功能障碍的评估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指检在男性盆底疾病中的作用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指检对盆底功能障碍的评估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指检作为初步诊断工具：指检是一种简单、非侵入性的检查方法，用于初步评估男性盆底功能障碍，如前列腺疾病、直肠疾病等。通过直接触摸可以感知到异常肿块、疼痛点或组织硬化等情况。</a:t>
            </a:r>
          </a:p>
          <a:p>
            <a:r>
              <a:t>2. 评估盆底肌肉功能：指检能够评估盆底肌肉的紧张度、弹性和协调性，对于诊断压力性尿失禁、肛门失禁等疾病具有重要价值。</a:t>
            </a:r>
          </a:p>
          <a:p>
            <a:r>
              <a:t>3. 辅助其他诊断手段：虽然指检具有一定的局限性，但它可以为超声、MRI等进一步诊断提供参考信息，帮助医生制定更精确的诊断计划。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指检在男性盆底疾病中的应用范围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前列腺疾病的筛查：指检可以发现前列腺的大小、形状、硬度以及是否存在压痛点，是早期发现前列腺癌、前列腺炎等疾病的重要手段。</a:t>
            </a:r>
          </a:p>
          <a:p>
            <a:r>
              <a:t>2. 直肠疾病的诊断：通过指检可以触及直肠壁的异常，如肿块、狭窄等，有助于诊断直肠癌、直肠炎等疾病。</a:t>
            </a:r>
          </a:p>
          <a:p>
            <a:r>
              <a:t>3. 肛周疾病的评估：指检可评估肛周肌肉的损伤程度及功能状态，为肛裂、肛瘘等疾病的治疗提供依据。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指检对盆底功能障碍的评估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指检对盆底功能障碍的评估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指检的操作技巧与注意事项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操作技巧：进行指检时，医生需保持手部清洁并涂抹润滑剂以减少患者不适；动作应轻柔、缓慢，避免对患者造成额外伤害。</a:t>
            </a:r>
          </a:p>
          <a:p>
            <a:r>
              <a:t>2. 注意事项：指检并非适用于所有患者，如存在严重感染、出血倾向等情况时应避免使用；同时，检查结果易受主观因素影响，需要与其他检查结果相互印证。</a:t>
            </a:r>
          </a:p>
          <a:p>
            <a:r>
              <a:t>3. 患者教育：在进行指检前，医生应向患者解释检查的目的、过程及可能的不适感，以取得患者的配合。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指检在盆底功能障碍中的局限性与优势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局限性：指检无法提供直观的图像信息，对微小病变的检出率较低；且检查结果受医生经验影响较大，可能存在误诊风险。</a:t>
            </a:r>
          </a:p>
          <a:p>
            <a:r>
              <a:t>2. 优势：指检操作简单、成本低，可在短时间内完成初步评估；对于某些盆底疾病，如前列腺增生、痔疮等，指检可提供较为准确的诊断线索。</a:t>
            </a:r>
          </a:p>
          <a:p>
            <a:r>
              <a:t>3. 发展趋势：随着医疗技术的发展，指检逐渐与其他诊断技术相结合，形成综合诊断方案，以提高诊断的准确性。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指检对盆底功能障碍的评估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治疗方案指导：指检结果可为盆底功能障碍的治疗方案提供参考，如手术适应症的判断、康复训练的指导等。</a:t>
            </a:r>
          </a:p>
          <a:p>
            <a:r>
              <a:t>2. 疗效评估：治疗后通过指检可以评估治疗效果，如盆底肌肉功能的恢复情况、病灶的缩小情况等。</a:t>
            </a:r>
          </a:p>
          <a:p>
            <a:r>
              <a:t>3. 随访监测：指检可用于患者的定期随访，以便及时发现病情变化，调整治疗方案。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盆底功能障碍的预防与指检的作用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预防作用：指检可作为盆底功能障碍的预防措施之一，通过早期发现潜在问题，及时进行干预和治疗。</a:t>
            </a:r>
          </a:p>
          <a:p>
            <a:r>
              <a:t>2. 健康教育：指检结果可作为健康教育的重要依据，提醒患者关注盆底健康，改变不良生活习惯，降低盆底疾病的风险。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指检在盆底功能障碍治疗中的应用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指检在盆底疼痛综合征中的应用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指检在男性盆底疾病中的作用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指检在盆底疼痛综合征中的应用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指检在盆底疼痛综合征中的应用：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指检作为初步诊断工具，通过医师直接触摸评估盆底结构，对于识别盆底肌肉紧张、痉挛或疼痛点具有重要作用。</a:t>
            </a:r>
          </a:p>
          <a:p>
            <a:r>
              <a:t>2. 在慢性盆底疼痛综合征患者中，指检有助于发现潜在的解剖异常，如肛提肌撕裂或损伤，为后续治疗提供依据。</a:t>
            </a:r>
          </a:p>
          <a:p>
            <a:r>
              <a:t>3. 结合患者病史与指检结果，医师可以制定个性化的治疗方案，如物理疗法、生物反馈训练或手术干预。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指检在盆底疼痛综合征中的局限性：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指检无法提供全面的盆底功能评估，例如对神经功能的评估受限。</a:t>
            </a:r>
          </a:p>
          <a:p>
            <a:r>
              <a:t>2. 主观性较强，医师的经验和技术水平可能影响检查结果。</a:t>
            </a:r>
          </a:p>
          <a:p>
            <a:r>
              <a:t>3. 对于某些复杂病例，指检可能无法准确诊断病因，需结合其他辅助检查如超声、磁共振成像（MRI）等。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指检在盆底疼痛综合征中的应用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指检在盆底疼痛综合征中的临床应用：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指检是诊断盆底疼痛综合征的常规方法，尤其适用于初步筛查和评估。</a:t>
            </a:r>
          </a:p>
          <a:p>
            <a:r>
              <a:t>2. 结合患者的临床症状，指检可帮助区分不同类型的盆底疼痛，如肛裂、痔疮引起的疼痛与更复杂的盆底疼痛综合征。</a:t>
            </a:r>
          </a:p>
          <a:p>
            <a:r>
              <a:t>3. 指检结果可为药物治疗、局部注射疗法或心理支持等非手术治疗提供指导。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指检在盆底疼痛综合征中的研究进展：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随着盆底解剖学研究的深入，指检技术也在不断进步，新型触诊手法被开发以提升诊断准确性。</a:t>
            </a:r>
          </a:p>
          <a:p>
            <a:r>
              <a:t>2. 跨学科合作，如结合肛肠外科、泌尿科和康复医学的专业知识，正在丰富指检在盆底疼痛综合征中的应用。</a:t>
            </a:r>
          </a:p>
          <a:p>
            <a:r>
              <a:t>3. 人工智能技术的引入，如计算机辅助诊断系统，有望提高指检结果的客观性和一致性。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https://d.book118.com/728133001142006041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指检在盆底疾病诊断中的重要性</vt:lpstr>
      <vt:lpstr> 指检在盆底疾病诊断中的重要性</vt:lpstr>
      <vt:lpstr> 指检在盆底疾病诊断中的重要性</vt:lpstr>
      <vt:lpstr> 指检在盆底疾病诊断中的重要性</vt:lpstr>
      <vt:lpstr> 指检对盆底结构的可视化作用</vt:lpstr>
      <vt:lpstr> 指检对盆底结构的可视化作用</vt:lpstr>
      <vt:lpstr> 指检对盆底结构的可视化作用</vt:lpstr>
      <vt:lpstr> 指检对盆底结构的可视化作用</vt:lpstr>
      <vt:lpstr> 指检对盆底功能障碍的评估</vt:lpstr>
      <vt:lpstr> 指检对盆底功能障碍的评估</vt:lpstr>
      <vt:lpstr> 指检对盆底功能障碍的评估</vt:lpstr>
      <vt:lpstr> 指检对盆底功能障碍的评估</vt:lpstr>
      <vt:lpstr> 指检在盆底疼痛综合征中的应用</vt:lpstr>
      <vt:lpstr> 指检在盆底疼痛综合征中的应用</vt:lpstr>
      <vt:lpstr> 指检在盆底疼痛综合征中的应用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2024-09-20T21:03:02.564</cp:lastPrinted>
  <dcterms:created xsi:type="dcterms:W3CDTF">2024-09-20T13:03:02Z</dcterms:created>
  <dcterms:modified xsi:type="dcterms:W3CDTF">2024-09-20T13:03:04Z</dcterms:modified>
</cp:coreProperties>
</file>