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CE057-B9C5-47C0-A0A4-C256F1CC5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3C8C8-26D4-4AF0-AF6A-095A61044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A0191-852E-4B1B-BFFB-07BE0552E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FA8BB-95E4-4D4A-8C8A-25275DAA8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AB7B26-5501-485D-B70A-38E29C8AA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DAD009-D502-4053-85FD-91995045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A7063-6329-4849-B768-EB928494A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DF994-FBDD-41B0-8FBB-3C28BFAA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58E08-6C38-41DF-916C-7783D95BD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3D8C6-08B1-46EF-87B9-380E44D65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D9EF3-C2DD-4C68-9C37-1119EA27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33100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康复治疗制作流程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康复治疗流程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收集患者的病史、体格检查和相关检查结果，初步了解患者的病情和康复需求。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制定初步方案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根据初步评估结果，确定患者的具体康复问题，如肌肉萎缩、关节僵硬、平衡能力差等。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根据诊断结果，制定初步的康复治疗方案，包括治疗目标、治疗手段和预期效果等。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治疗计划制定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确定治疗目标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根据患者的具体情况和治疗需求，制定具体的康复治疗目标，如提高肌肉力量、改善关节活动度、提高平衡能力等。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选择治疗方法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根据治疗目标，选择合适的治疗方法，如物理疗法、运动疗法、按摩疗法等。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制定治疗计划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根据治疗方法，制定具体的治疗计划，包括治疗频率、治疗时间、治疗手段和注意事项等。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确保患者身体状况适合进行康复治疗，准备好所需的治疗设备和工具。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治疗前准备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根据治疗计划，逐步实施治疗方案，注意观察患者的反应和表现，及时调整治疗方案。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详细记录治疗过程和患者的反应，为后续效果评估和调整提供依据。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选择合适的评估指标，如肌肉力量、关节活动度、平衡能力等，用于评估治疗效果。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在治疗过程中定期进行评估，了解治疗效果和患者的康复进展情况。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根据评估结果，及时调整治疗方案，优化康复治疗效果。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效果评估与调整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通过刺激和引导患者的神经系统，促进其功能恢复。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神经发育疗法基于神经可塑性原理，通过特定的刺激和引导，帮助患者重新建立神经系统功能，促进运动、语言和认知功能的恢复。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神经发育疗法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https://d.book118.com/728133100021006030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2024-09-06T08:14:33.432</cp:lastPrinted>
  <dcterms:created xsi:type="dcterms:W3CDTF">2024-09-06T00:14:33Z</dcterms:created>
  <dcterms:modified xsi:type="dcterms:W3CDTF">2024-09-06T00:14:35Z</dcterms:modified>
</cp:coreProperties>
</file>