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DD7E4D-DA52-4D79-96B0-5980DA7D18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C0DB7A-7AF8-48A7-9264-CAEC1AA57E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911AC0-8D07-4404-9304-13F5984595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D7587A-6170-4434-B46C-BB55C78365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ACD1F3-1CEC-43FF-855E-80D4A3D792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0CB88B-4E97-46C8-A21E-CA23E307FA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62B079-40F0-41C3-9E62-F2E1B2BB10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E1F6EA-1671-4E72-BEA8-F9F9A7ACDD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E13610-E811-4B01-954B-CCE51D883D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437221-B163-40D8-9482-1A1A9C1142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2C2AEB-17BA-4072-A904-5844962A2A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3502502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北大材料力学课件ch10强度理论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强度理论概述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常见的强度理论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强度理论的分类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强度理论的应用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强度理论的展望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强度理论概述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强度理论定义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强度理论是指分析材料在复杂应力状态下发生屈服或断裂的准则，通过这些准则可以判断材料在不同受力条件下能否保持其稳定性。</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强度理论主要基于实验现象和观察结果，通过数学模型和物理概念来描述材料的失效行为。</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683" b="2768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强度理论的重要性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在工程设计和结构分析中，强度理论是评估材料承载能力和安全性的关键因素，对于保证结构安全和稳定性至关重要。</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通过了解材料的失效机制和强度特性，工程师可以合理选择材料、优化结构设计、降低失效风险，从而提高工程的安全性和可靠性。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强度理论的发展经历了多个阶段，从早期的经验公式到现代的数值模拟方法，其发展历程体现了人们对材料力学行为认识的不断深入和完善。</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随着科学技术的发展，新的测试技术和实验手段不断涌现，为强度理论的验证和完善提供了更精确和可靠的数据支持。同时，计算机技术和数值计算方法的进步也为强度理论的数值模拟提供了强大的工具。</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强度理论的发展历程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常见的强度理论</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该理论认为材料在最大拉应力作用下发生断裂，忽略了其他应力的影响。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最大拉应力理论是最早的强度理论之一，它基于脆性材料的断裂特性，认为当材料受到的拉应力达到其抗拉强度极限时，就会发生断裂。该理论适用于脆性材料，如玻璃、陶瓷等，但对于塑性材料则不适用。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最大拉应力理论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该理论认为材料在最大伸长线应变作用下发生屈服，忽略了其他应变的影响。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最大伸长线应变理论认为当材料受到的伸长线应变达到其极限值时，会发生屈服。该理论适用于某些具有明显屈服点的材料，如软钢、铜等。然而，对于没有明显屈服点的材料或复杂应力状态下的材料，该理论可能不适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最大伸长线应变理论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该理论认为材料在形状改变比能达到某一临界值时发生屈服或断裂。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形状改变比能理论认为当材料受到外力作用时，会发生形状改变，并产生比能。当形状改变比能达到某一临界值时，材料会发生屈服或断裂。该理论适用于各种类型的材料，特别是塑性材料。它综合考虑了各种应力的影响，因此比其他强度理论更为准确和全面。</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形状改变比能理论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该理论认为材料在剪切应力作用下发生屈服或断裂，并考虑了正应力和剪切应力的组合效应。</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莫尔强度理论综合考虑了正应力和剪切应力的组合效应，认为当剪切应力引起的剪切应变达到某一临界值时，材料会发生屈服或断裂。该理论适用于各种类型的材料，特别是塑性材料。它比其他强度理论更加复杂，但能够更准确地预测材料的强度行为。</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莫尔强度理论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https://d.book118.com/728135025023006024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2024-08-31T02:26:27.423</cp:lastPrinted>
  <dcterms:created xsi:type="dcterms:W3CDTF">2024-08-30T18:26:27Z</dcterms:created>
  <dcterms:modified xsi:type="dcterms:W3CDTF">2024-08-30T18:26:29Z</dcterms:modified>
</cp:coreProperties>
</file>