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5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2F446-A3CA-469D-9B84-946511AE0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E9E14-F43D-455F-81B6-FE6D32E83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97E11-7096-4131-ACE8-0351822AA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7AF41-A6D1-4C55-A32F-F16FF433B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AB20A3-39B2-4E97-96B7-019EEAB6C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B931D4-B5AD-4AB0-92E0-781ADE932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B5BD48-171D-4DE7-A0ED-45BDDA26A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43A46-F7A3-45A5-92DE-85ADBEB5B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C1B9C-0093-4585-8803-6EED241E7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74B7C-8B04-468E-9ECB-9DAF0AE06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DD8F0-1968-4C06-9C44-CF75A58FE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249" r:id="rId2"/>
    <p:sldLayoutId id="2147486250" r:id="rId3"/>
    <p:sldLayoutId id="2147486251" r:id="rId4"/>
    <p:sldLayoutId id="2147486252" r:id="rId5"/>
    <p:sldLayoutId id="2147486253" r:id="rId6"/>
    <p:sldLayoutId id="2147486254" r:id="rId7"/>
    <p:sldLayoutId id="2147486255" r:id="rId8"/>
    <p:sldLayoutId id="2147486256" r:id="rId9"/>
    <p:sldLayoutId id="2147486257" r:id="rId10"/>
    <p:sldLayoutId id="214748625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35105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《奇妙的电话机》PPT课件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电话机的历史与背景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电话机的原理与结构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电话机的维护与保养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电话机的使用与操作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电话机的未来发展与趋势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电话机的历史与背景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电话机的发明与发展</a:t>
            </a:r>
            <a:endParaRPr lang="zh-CN" altLang="en-US"/>
          </a:p>
        </p:txBody>
      </p:sp>
      <p:sp>
        <p:nvSpPr>
          <p:cNvPr id="10490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电话机的发明者：贝尔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电话机的发明时间：1876年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电话机的发展历程：从有线电话到移动电话的演变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3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电话机的功能与特点：通话、拨号、录音、视频通话等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电话机在通信领域的重要性</a:t>
            </a:r>
            <a:endParaRPr lang="zh-CN" altLang="en-US"/>
          </a:p>
        </p:txBody>
      </p:sp>
      <p:sp>
        <p:nvSpPr>
          <p:cNvPr id="10490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电话机的通信原理：简要介绍电话机的通信原理，包括声音信号的转换、传输和接收等过程。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电话机的发明与发展：简要介绍电话机的历史和背景，包括发明者、发明时间、发展历程等。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电话机在通信领域的应用：介绍电话机在通信领域的应用，包括家庭、企业、政府等各个方面的应用。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电话机对通信行业的影响：介绍电话机对通信行业的影响，包括对通信技术的推动、对通信行业发展的促进等。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电话机的种类与功能</a:t>
            </a:r>
            <a:endParaRPr lang="zh-CN" altLang="en-US"/>
          </a:p>
        </p:txBody>
      </p:sp>
      <p:sp>
        <p:nvSpPr>
          <p:cNvPr id="104914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种类：座机、手机、无绳电话等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功能：通话、拨号、接听、挂断、免提等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特殊功能：录音、留言、语音识别等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发展趋势：智能化、多功能化等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电话机的原理与结构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电话机的通话原理</a:t>
            </a:r>
            <a:endParaRPr lang="zh-CN" altLang="en-US"/>
          </a:p>
        </p:txBody>
      </p:sp>
      <p:sp>
        <p:nvSpPr>
          <p:cNvPr id="10492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声音信号的转化：通过麦克风将声音转化为电信号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声音的还原：通过扬声器将电信号还原成声音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通话的建立：通过拨号建立通话连接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信号的传输：通过电话线传输电信号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电话机的硬件结构</a:t>
            </a:r>
            <a:endParaRPr lang="zh-CN" altLang="en-US"/>
          </a:p>
        </p:txBody>
      </p:sp>
      <p:sp>
        <p:nvSpPr>
          <p:cNvPr id="104935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6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话筒：将声音转换为电信号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听筒：将电信号还原为声音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拨号盘：用于输入电话号码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显示屏：显示来电号码、通话时长等信息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按键：控制电话机的功能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电源：为电话机提供电力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电话机的软件功能</a:t>
            </a:r>
            <a:endParaRPr lang="zh-CN" altLang="en-US"/>
          </a:p>
        </p:txBody>
      </p:sp>
      <p:sp>
        <p:nvSpPr>
          <p:cNvPr id="104943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拨号功能：通过按键输入电话号码，实现拨号通话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通话功能：通过电话线连接，实现双方或多方通话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录音功能：可以录制通话内容，方便用户后续回放和保存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免提功能：通过外放扬声器，实现多人通话或会议场景下的扩音效果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静音功能：在通话过程中，可以设置静音状态，避免干扰其他人的工作或学习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挂断功能：在通话结束后，可以通过按键或触摸操作挂断电话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电话机的使用与操作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拨打电话的步骤与技巧</a:t>
            </a:r>
            <a:endParaRPr lang="zh-CN" altLang="en-US"/>
          </a:p>
        </p:txBody>
      </p:sp>
      <p:sp>
        <p:nvSpPr>
          <p:cNvPr id="104958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9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通话技巧：保持清晰、简洁、礼貌的语音，注意倾听对方讲话，适时回应和确认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结束通话：礼貌道别，挂断电话，记录重要信息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拨打电话前的准备：确认电话号码正确，准备好纸笔记录重要信息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拨打电话：按下拨号键，输入电话号码，等待对方接听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接听电话的礼仪与技巧</a:t>
            </a:r>
            <a:endParaRPr lang="zh-CN" altLang="en-US"/>
          </a:p>
        </p:txBody>
      </p:sp>
      <p:sp>
        <p:nvSpPr>
          <p:cNvPr id="104964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接听电话的内容：认真倾听对方的需求和问题，并给予耐心解答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接听电话的结束：礼貌地结束通话，并感谢对方的来电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接听电话的时间：选择合适的时间接听电话，避免打扰对方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接听电话的语气：用礼貌、友好的语气接听电话，让对方感受到尊重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https://d.book118.com/728135105136006023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宋体</vt:lpstr>
      <vt:lpstr>Office Theme</vt:lpstr>
      <vt:lpstr>《奇妙的电话机》PPT课件</vt:lpstr>
      <vt:lpstr>目录</vt:lpstr>
      <vt:lpstr>添加章节标题</vt:lpstr>
      <vt:lpstr>电话机的历史与背景</vt:lpstr>
      <vt:lpstr>PowerPoint Presentation</vt:lpstr>
      <vt:lpstr>电话机的发明与发展</vt:lpstr>
      <vt:lpstr>电话机在通信领域的重要性</vt:lpstr>
      <vt:lpstr>电话机的种类与功能</vt:lpstr>
      <vt:lpstr>电话机的原理与结构</vt:lpstr>
      <vt:lpstr>PowerPoint Presentation</vt:lpstr>
      <vt:lpstr>电话机的通话原理</vt:lpstr>
      <vt:lpstr>电话机的硬件结构</vt:lpstr>
      <vt:lpstr>电话机的软件功能</vt:lpstr>
      <vt:lpstr>电话机的使用与操作</vt:lpstr>
      <vt:lpstr>PowerPoint Presentation</vt:lpstr>
      <vt:lpstr>拨打电话的步骤与技巧</vt:lpstr>
      <vt:lpstr>接听电话的礼仪与技巧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2024-08-30T17:45:21.646</cp:lastPrinted>
  <dcterms:created xsi:type="dcterms:W3CDTF">2024-08-30T09:45:21Z</dcterms:created>
  <dcterms:modified xsi:type="dcterms:W3CDTF">2024-08-30T09:45:23Z</dcterms:modified>
</cp:coreProperties>
</file>