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4A140-1CFE-41DF-8EB1-3C4C1978F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51588-864B-446D-9439-10E4FF0DD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DDE93-47AB-4CC6-BF39-DF4A8F5E9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177840-195C-4D32-B1BC-D882DD44F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4A88AC-084E-4A7B-AF7E-50E3E03AD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2A6EB1-5B7B-49A3-9D96-238553368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D21212-921A-478B-89D7-9DFBFFD06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29F9FF-C382-4369-AB4E-661A5FD97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118AB1-DBE0-4993-A96F-FE07EBCE6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2D235-1D3F-470D-8CCC-D297838C3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7E5C6-3A15-4F31-8670-9CB44403E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13602513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重阳节登高活动总结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活动筹备与安排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活动现场回顾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活动成果展示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问题反思与改进建议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经验分享与展望未来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重阳节有登高的习俗，寓意着步步高升、远离疾病和灾难。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登高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6787" b="678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佩茱萸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赏菊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7114" b="1711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古人认为茱萸有辟邪祛病的作用，在重阳节佩戴茱萸可以祈求平安健康。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重阳节恰逢菊花盛开之际，人们会欣赏菊花，寓意着秋天的丰收和快乐。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重阳节传统习俗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通过登高活动，可以传承和弘扬中华民族的传统文化，增强民族认同感和文化自信心。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传承传统文化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登高活动可以锻炼身体，增强体质，同时也可以放松心情，缓解压力，有益于身心健康。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促进身心健康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登高活动可以促进人际交往，增加人与人之间的沟通和交流，增强社会凝聚力。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增进人际交往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登高活动意义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84" b="98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本次活动目标与期望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弘扬传统文化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通过组织登高活动，让更多的人了解和传承重阳节的传统文化。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推动全民健身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通过登高活动，促进全民健身运动的开展，提高人们的身体素质和健康水平。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加强社会交流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通过登高活动，增进不同群体之间的交流和沟通，促进社会和谐发展。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活动筹备与安排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在活动筹备初期，我们成立了一个由5人组成的筹备小组，包括活动策划、宣传推广、物资筹备、安全保障等各方面的专业人才。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筹备小组成立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筹备小组内部进行了明确的分工，每个人负责不同的工作板块，确保活动的顺利进行。例如，活动策划人员负责制定活动流程和方案，宣传推广人员负责设计宣传海报和推文，物资筹备人员负责采购所需物资，安全保障人员负责活动现场的安全管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筹备小组成立及分工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561" r="156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考虑到重阳节登高的传统习俗和天气因素，我们选择了重阳节当天上午9点至11点作为活动时间，确保参与者能够在适宜的时间段内进行登高活动。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地点选择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过多次实地考察和比较，我们最终选择了市郊的一座山峰作为活动地点。该山峰海拔适中，山路状况良好，适合各年龄段的参与者进行登高活动。同时，山峰周边环境优美，空气清新，为参与者提供了一个良好的户外活动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活动时间、地点选择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50" r="146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我们充分利用社交媒体平台，如微信、微博等，发布活动信息和宣传海报，吸引更多的潜在参与者关注我们的活动。同时，我们还与当地的旅游网站和户外俱乐部合作，进行线上推广活动。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线上宣传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在活动前一周，我们在市区的多个公共场所和社区中心设立了宣传摊位，向市民发放活动宣传册和纪念品，提高活动的知名度和参与度。此外，我们还联系了当地的电视台和广播电台进行活动报道和宣传。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线下宣传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宣传推广策略制定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活动现场回顾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活动现场布置以重阳节为主题，采用菊花、茱萸等传统元素，营造出浓厚的节日氛围。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节日氛围浓厚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考虑到参与者中老年人的比例较高，场地布置特别注重安全，设置了防滑地毯、安全警示牌等。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场地布置安全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500" r="13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现场播放重阳节相关背景音乐，如《九九艳阳天》等，为活动增添了不少欢乐气氛。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背景音乐烘托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现场氛围营造及布置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年龄分布广泛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参与者年龄跨度大，从20多岁的年轻人到80多岁的老年人都有参与。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参与者众多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本次活动吸引了数百名市民参与，其中中老年人占比较大，也有不少年轻人和家庭参与。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性别比例均衡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男女性别比例基本均衡，女性参与者略多于男性。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240" r="2124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参与者人数统计及构成分析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https://d.book118.com/728136025134006027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2024-09-05T23:40:17.971</cp:lastPrinted>
  <dcterms:created xsi:type="dcterms:W3CDTF">2024-09-05T15:40:17Z</dcterms:created>
  <dcterms:modified xsi:type="dcterms:W3CDTF">2024-09-05T15:40:20Z</dcterms:modified>
</cp:coreProperties>
</file>